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33516-92E4-4E72-BDEB-CBBF9256FDBE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C31AD-D517-4DB3-ACA2-70EAD06094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11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C31AD-D517-4DB3-ACA2-70EAD06094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21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EF5A8-A9D3-8269-BC53-A49721D4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512FCA-E950-EEC2-5CC1-815E734C7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8B8454-BA9F-5337-9DF7-F7B939AD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65692D-E116-B902-730A-B8E8B661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21C476-1890-62CE-9F80-E9FFFCD0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38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986B4-8F6C-4225-F140-CE0F494E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EE8D55-B859-32F1-5C51-E5AFB678B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FBA841-2B18-0E21-BE1D-63E85B685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333988-C200-0EE9-E07B-E4498F078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C0FCD1-0DEA-8DC0-6881-7EBA01AC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430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621643-C5A8-4F4B-3234-467C4F269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CB2883-3B83-9209-7842-0A06E078F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7297B3-5135-FD48-BED4-EDF1F98B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18090B-2FB8-0591-2792-DC9745AA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7D34A8-BB5A-64EC-4D9B-DEB472CB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14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F955F-0EBE-0055-3C00-66F86D3B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56B472-D10E-1DDA-9A8F-6758CA6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D171D9-636E-07D5-E2E3-39990A8A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DC35D8-38AF-7431-9FC3-B0895E08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DAA5A6-6411-0682-6696-A6816E4E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85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8D749-9C93-6AC9-D839-EB79191F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0B3450-E420-0CC7-8BD2-15E292D05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8EFA77-11D4-EE6C-B9F1-666E9287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489C64-8DF5-4E75-711C-1D6D8AD0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14E7A7-D58D-AE59-7E36-E96C71C4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57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E3372-9D66-B8BF-F6F5-FECAFD7C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377F1A-475D-941C-AC47-3A40664BA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2E679F-6D2B-42F3-D7A4-0C4C74D1F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5F7FB4-98E7-34A6-A7BE-26E73A9B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293477-32C4-4C56-0926-AE7C90B0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B5FF9E-34DA-A864-6284-B6E64FC7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03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89341-5219-A0E4-6354-2E2311A6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6FE66E-4D1B-0032-F03D-2BFF00571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A4094DD-3A48-5E7D-38C2-1DDD3E8D3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150E75-D8E9-3F30-16F5-21A1CF2DF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E42C1F-0E04-8CD8-0A4A-B7BA25603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C5C43C-2DD9-FFE8-A29B-B7D220B1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C1DEAD-50F3-AE76-E15B-75364544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DD5472D-99AC-80DE-BA05-20AFC6B5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296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CD1B1-4D14-FA99-D983-9BA7FBD13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6CEA9D-B695-720C-D5D5-B8689875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8D358C-19BC-6911-F4A4-99C2948DB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71A755-EBEB-42B7-5A4F-D85FB8E1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58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BF7E4A-5291-A25C-8CCB-F6E24E1B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9F3099-8FC6-5C06-1DDF-BC09AA60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17DD14-5848-06B0-52A9-9553ABAD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04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1B1449-99F6-4AA9-8EDE-1EA89BD0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46B240-A079-31B7-79BD-D98F7C0C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DC11A9-3419-692C-DEBB-DCA69B545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D144F6-0A32-E467-73CD-9C99C0B95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D97F3-5533-C755-C3AA-F6CF6530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E85512-D090-A612-5525-1DD3F0CC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77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75748-095A-A4EA-B1B9-E19AACC9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EDC22C-7F49-66BB-EC13-F1EEF5345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42BBC-68ED-A1F6-A86B-28346BD86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581660-FD50-184C-D279-A491AE26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5B8E9A-68C8-378C-F0F2-C76A4B83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AE5168-34FA-0ECD-1A95-DF985E39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20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63D2D0A-F915-ABEC-6694-9EC89A571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CBC505-BEF8-A695-7A26-426423C54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F1F87-68DD-FDD5-9C69-8BFDE9044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0D49B7-6FFE-47A7-8EB9-ABE0C5902DE0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3B8915-AA2F-8FF1-A977-070675C45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C1F96E-EC12-43B3-DA78-85174A37C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364A70-3278-4824-BCDC-CC318F207A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88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 descr="Ein Bild, das Wasser, Flüssigkeit, Türkis, unterwasser enthält.&#10;&#10;Automatisch generierte Beschreibung">
            <a:extLst>
              <a:ext uri="{FF2B5EF4-FFF2-40B4-BE49-F238E27FC236}">
                <a16:creationId xmlns:a16="http://schemas.microsoft.com/office/drawing/2014/main" id="{4A85865D-1B4B-AF50-4B72-1CA5D5D4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49EC4DA9-5DB2-D6E2-9490-42755AEDB6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036727" y="3575322"/>
                </a:moveTo>
                <a:lnTo>
                  <a:pt x="2036727" y="3687752"/>
                </a:lnTo>
                <a:cubicBezTo>
                  <a:pt x="2018701" y="3711471"/>
                  <a:pt x="1994625" y="3732582"/>
                  <a:pt x="1964502" y="3751083"/>
                </a:cubicBezTo>
                <a:cubicBezTo>
                  <a:pt x="1934378" y="3769584"/>
                  <a:pt x="1901526" y="3778835"/>
                  <a:pt x="1865947" y="3778835"/>
                </a:cubicBezTo>
                <a:cubicBezTo>
                  <a:pt x="1837009" y="3778835"/>
                  <a:pt x="1813408" y="3771719"/>
                  <a:pt x="1795144" y="3757487"/>
                </a:cubicBezTo>
                <a:cubicBezTo>
                  <a:pt x="1776881" y="3743256"/>
                  <a:pt x="1767748" y="3721434"/>
                  <a:pt x="1767748" y="3692021"/>
                </a:cubicBezTo>
                <a:cubicBezTo>
                  <a:pt x="1767748" y="3651224"/>
                  <a:pt x="1787673" y="3621693"/>
                  <a:pt x="1827522" y="3603429"/>
                </a:cubicBezTo>
                <a:cubicBezTo>
                  <a:pt x="1867370" y="3585165"/>
                  <a:pt x="1937105" y="3575796"/>
                  <a:pt x="2036727" y="3575322"/>
                </a:cubicBezTo>
                <a:close/>
                <a:moveTo>
                  <a:pt x="8997539" y="3334806"/>
                </a:moveTo>
                <a:cubicBezTo>
                  <a:pt x="9038811" y="3334806"/>
                  <a:pt x="9071188" y="3344531"/>
                  <a:pt x="9094671" y="3363981"/>
                </a:cubicBezTo>
                <a:cubicBezTo>
                  <a:pt x="9118153" y="3383431"/>
                  <a:pt x="9134757" y="3409523"/>
                  <a:pt x="9144481" y="3442255"/>
                </a:cubicBezTo>
                <a:cubicBezTo>
                  <a:pt x="9154206" y="3474988"/>
                  <a:pt x="9159069" y="3511279"/>
                  <a:pt x="9159069" y="3551128"/>
                </a:cubicBezTo>
                <a:cubicBezTo>
                  <a:pt x="9159069" y="3590028"/>
                  <a:pt x="9154206" y="3625607"/>
                  <a:pt x="9144481" y="3657865"/>
                </a:cubicBezTo>
                <a:cubicBezTo>
                  <a:pt x="9134757" y="3690124"/>
                  <a:pt x="9118153" y="3715860"/>
                  <a:pt x="9094671" y="3735072"/>
                </a:cubicBezTo>
                <a:cubicBezTo>
                  <a:pt x="9071188" y="3754285"/>
                  <a:pt x="9038811" y="3763892"/>
                  <a:pt x="8997539" y="3763892"/>
                </a:cubicBezTo>
                <a:cubicBezTo>
                  <a:pt x="8957216" y="3763892"/>
                  <a:pt x="8925551" y="3754285"/>
                  <a:pt x="8902543" y="3735072"/>
                </a:cubicBezTo>
                <a:cubicBezTo>
                  <a:pt x="8879535" y="3715860"/>
                  <a:pt x="8863287" y="3690124"/>
                  <a:pt x="8853799" y="3657865"/>
                </a:cubicBezTo>
                <a:cubicBezTo>
                  <a:pt x="8844311" y="3625607"/>
                  <a:pt x="8839568" y="3590028"/>
                  <a:pt x="8839568" y="3551128"/>
                </a:cubicBezTo>
                <a:cubicBezTo>
                  <a:pt x="8839568" y="3511279"/>
                  <a:pt x="8844311" y="3474988"/>
                  <a:pt x="8853799" y="3442255"/>
                </a:cubicBezTo>
                <a:cubicBezTo>
                  <a:pt x="8863287" y="3409523"/>
                  <a:pt x="8879535" y="3383431"/>
                  <a:pt x="8902543" y="3363981"/>
                </a:cubicBezTo>
                <a:cubicBezTo>
                  <a:pt x="8925551" y="3344531"/>
                  <a:pt x="8957216" y="3334806"/>
                  <a:pt x="8997539" y="3334806"/>
                </a:cubicBezTo>
                <a:close/>
                <a:moveTo>
                  <a:pt x="11571698" y="3321998"/>
                </a:moveTo>
                <a:cubicBezTo>
                  <a:pt x="11614394" y="3321998"/>
                  <a:pt x="11649380" y="3333976"/>
                  <a:pt x="11676657" y="3357933"/>
                </a:cubicBezTo>
                <a:cubicBezTo>
                  <a:pt x="11703935" y="3381889"/>
                  <a:pt x="11718285" y="3418061"/>
                  <a:pt x="11719708" y="3466449"/>
                </a:cubicBezTo>
                <a:lnTo>
                  <a:pt x="11418708" y="3466449"/>
                </a:lnTo>
                <a:cubicBezTo>
                  <a:pt x="11421554" y="3419485"/>
                  <a:pt x="11436853" y="3383668"/>
                  <a:pt x="11464605" y="3359000"/>
                </a:cubicBezTo>
                <a:cubicBezTo>
                  <a:pt x="11492357" y="3334332"/>
                  <a:pt x="11528055" y="3321998"/>
                  <a:pt x="11571698" y="3321998"/>
                </a:cubicBezTo>
                <a:close/>
                <a:moveTo>
                  <a:pt x="6523449" y="3321998"/>
                </a:moveTo>
                <a:cubicBezTo>
                  <a:pt x="6566144" y="3321998"/>
                  <a:pt x="6601130" y="3333976"/>
                  <a:pt x="6628407" y="3357933"/>
                </a:cubicBezTo>
                <a:cubicBezTo>
                  <a:pt x="6655685" y="3381889"/>
                  <a:pt x="6670035" y="3418061"/>
                  <a:pt x="6671458" y="3466449"/>
                </a:cubicBezTo>
                <a:lnTo>
                  <a:pt x="6370458" y="3466449"/>
                </a:lnTo>
                <a:cubicBezTo>
                  <a:pt x="6373304" y="3419485"/>
                  <a:pt x="6388603" y="3383668"/>
                  <a:pt x="6416355" y="3359000"/>
                </a:cubicBezTo>
                <a:cubicBezTo>
                  <a:pt x="6444107" y="3334332"/>
                  <a:pt x="6479805" y="3321998"/>
                  <a:pt x="6523449" y="3321998"/>
                </a:cubicBezTo>
                <a:close/>
                <a:moveTo>
                  <a:pt x="5361399" y="3321998"/>
                </a:moveTo>
                <a:cubicBezTo>
                  <a:pt x="5404094" y="3321998"/>
                  <a:pt x="5439081" y="3333976"/>
                  <a:pt x="5466357" y="3357933"/>
                </a:cubicBezTo>
                <a:cubicBezTo>
                  <a:pt x="5493635" y="3381889"/>
                  <a:pt x="5507985" y="3418061"/>
                  <a:pt x="5509409" y="3466449"/>
                </a:cubicBezTo>
                <a:lnTo>
                  <a:pt x="5208408" y="3466449"/>
                </a:lnTo>
                <a:cubicBezTo>
                  <a:pt x="5211254" y="3419485"/>
                  <a:pt x="5226554" y="3383668"/>
                  <a:pt x="5254305" y="3359000"/>
                </a:cubicBezTo>
                <a:cubicBezTo>
                  <a:pt x="5282057" y="3334332"/>
                  <a:pt x="5317755" y="3321998"/>
                  <a:pt x="5361399" y="3321998"/>
                </a:cubicBezTo>
                <a:close/>
                <a:moveTo>
                  <a:pt x="4113624" y="3321998"/>
                </a:moveTo>
                <a:cubicBezTo>
                  <a:pt x="4156319" y="3321998"/>
                  <a:pt x="4191305" y="3333976"/>
                  <a:pt x="4218583" y="3357933"/>
                </a:cubicBezTo>
                <a:cubicBezTo>
                  <a:pt x="4245860" y="3381889"/>
                  <a:pt x="4260211" y="3418061"/>
                  <a:pt x="4261633" y="3466449"/>
                </a:cubicBezTo>
                <a:lnTo>
                  <a:pt x="3960633" y="3466449"/>
                </a:lnTo>
                <a:cubicBezTo>
                  <a:pt x="3963480" y="3419485"/>
                  <a:pt x="3978778" y="3383668"/>
                  <a:pt x="4006530" y="3359000"/>
                </a:cubicBezTo>
                <a:cubicBezTo>
                  <a:pt x="4034283" y="3334332"/>
                  <a:pt x="4069980" y="3321998"/>
                  <a:pt x="4113624" y="3321998"/>
                </a:cubicBezTo>
                <a:close/>
                <a:moveTo>
                  <a:pt x="9771887" y="3201740"/>
                </a:moveTo>
                <a:lnTo>
                  <a:pt x="10042289" y="3896246"/>
                </a:lnTo>
                <a:lnTo>
                  <a:pt x="10026635" y="3933960"/>
                </a:lnTo>
                <a:cubicBezTo>
                  <a:pt x="10018096" y="3956731"/>
                  <a:pt x="10004457" y="3973097"/>
                  <a:pt x="9985719" y="3983060"/>
                </a:cubicBezTo>
                <a:cubicBezTo>
                  <a:pt x="9966980" y="3993022"/>
                  <a:pt x="9943616" y="3998003"/>
                  <a:pt x="9915627" y="3998003"/>
                </a:cubicBezTo>
                <a:lnTo>
                  <a:pt x="9853008" y="3998003"/>
                </a:lnTo>
                <a:lnTo>
                  <a:pt x="9853008" y="4150993"/>
                </a:lnTo>
                <a:lnTo>
                  <a:pt x="9937687" y="4150993"/>
                </a:lnTo>
                <a:cubicBezTo>
                  <a:pt x="9988921" y="4150993"/>
                  <a:pt x="10031734" y="4145775"/>
                  <a:pt x="10066128" y="4135339"/>
                </a:cubicBezTo>
                <a:cubicBezTo>
                  <a:pt x="10100521" y="4124902"/>
                  <a:pt x="10129577" y="4106164"/>
                  <a:pt x="10153297" y="4079123"/>
                </a:cubicBezTo>
                <a:cubicBezTo>
                  <a:pt x="10177016" y="4052083"/>
                  <a:pt x="10197889" y="4014132"/>
                  <a:pt x="10215916" y="3965270"/>
                </a:cubicBezTo>
                <a:lnTo>
                  <a:pt x="10241533" y="3896246"/>
                </a:lnTo>
                <a:lnTo>
                  <a:pt x="10491299" y="3201740"/>
                </a:lnTo>
                <a:lnTo>
                  <a:pt x="10300595" y="3201740"/>
                </a:lnTo>
                <a:lnTo>
                  <a:pt x="10144046" y="3715504"/>
                </a:lnTo>
                <a:lnTo>
                  <a:pt x="9968285" y="3201740"/>
                </a:lnTo>
                <a:close/>
                <a:moveTo>
                  <a:pt x="8602410" y="3192489"/>
                </a:moveTo>
                <a:cubicBezTo>
                  <a:pt x="8551176" y="3192489"/>
                  <a:pt x="8507532" y="3203637"/>
                  <a:pt x="8471478" y="3225934"/>
                </a:cubicBezTo>
                <a:cubicBezTo>
                  <a:pt x="8435425" y="3248230"/>
                  <a:pt x="8408385" y="3280251"/>
                  <a:pt x="8390358" y="3321998"/>
                </a:cubicBezTo>
                <a:lnTo>
                  <a:pt x="8386800" y="3201740"/>
                </a:lnTo>
                <a:lnTo>
                  <a:pt x="8206057" y="3201740"/>
                </a:lnTo>
                <a:lnTo>
                  <a:pt x="8206057" y="3896246"/>
                </a:lnTo>
                <a:lnTo>
                  <a:pt x="8394627" y="3896246"/>
                </a:lnTo>
                <a:lnTo>
                  <a:pt x="8394627" y="3434428"/>
                </a:lnTo>
                <a:cubicBezTo>
                  <a:pt x="8409808" y="3413081"/>
                  <a:pt x="8427835" y="3396358"/>
                  <a:pt x="8448708" y="3384261"/>
                </a:cubicBezTo>
                <a:cubicBezTo>
                  <a:pt x="8469581" y="3372164"/>
                  <a:pt x="8492826" y="3363625"/>
                  <a:pt x="8518443" y="3358644"/>
                </a:cubicBezTo>
                <a:cubicBezTo>
                  <a:pt x="8544060" y="3353663"/>
                  <a:pt x="8570863" y="3351173"/>
                  <a:pt x="8598852" y="3351173"/>
                </a:cubicBezTo>
                <a:lnTo>
                  <a:pt x="8616642" y="3351173"/>
                </a:lnTo>
                <a:lnTo>
                  <a:pt x="8616642" y="3192489"/>
                </a:lnTo>
                <a:close/>
                <a:moveTo>
                  <a:pt x="4973385" y="3192489"/>
                </a:moveTo>
                <a:cubicBezTo>
                  <a:pt x="4922152" y="3192489"/>
                  <a:pt x="4878508" y="3203637"/>
                  <a:pt x="4842454" y="3225934"/>
                </a:cubicBezTo>
                <a:cubicBezTo>
                  <a:pt x="4806401" y="3248230"/>
                  <a:pt x="4779360" y="3280251"/>
                  <a:pt x="4761334" y="3321998"/>
                </a:cubicBezTo>
                <a:lnTo>
                  <a:pt x="4757776" y="3201740"/>
                </a:lnTo>
                <a:lnTo>
                  <a:pt x="4577033" y="3201740"/>
                </a:lnTo>
                <a:lnTo>
                  <a:pt x="4577033" y="3896246"/>
                </a:lnTo>
                <a:lnTo>
                  <a:pt x="4765603" y="3896246"/>
                </a:lnTo>
                <a:lnTo>
                  <a:pt x="4765603" y="3434428"/>
                </a:lnTo>
                <a:cubicBezTo>
                  <a:pt x="4780784" y="3413081"/>
                  <a:pt x="4798810" y="3396358"/>
                  <a:pt x="4819684" y="3384261"/>
                </a:cubicBezTo>
                <a:cubicBezTo>
                  <a:pt x="4840557" y="3372164"/>
                  <a:pt x="4863802" y="3363625"/>
                  <a:pt x="4889419" y="3358644"/>
                </a:cubicBezTo>
                <a:cubicBezTo>
                  <a:pt x="4915035" y="3353663"/>
                  <a:pt x="4941839" y="3351173"/>
                  <a:pt x="4969828" y="3351173"/>
                </a:cubicBezTo>
                <a:lnTo>
                  <a:pt x="4987618" y="3351173"/>
                </a:lnTo>
                <a:lnTo>
                  <a:pt x="4987618" y="3192489"/>
                </a:lnTo>
                <a:close/>
                <a:moveTo>
                  <a:pt x="11571698" y="3191066"/>
                </a:moveTo>
                <a:cubicBezTo>
                  <a:pt x="11497219" y="3191066"/>
                  <a:pt x="11434481" y="3205416"/>
                  <a:pt x="11383484" y="3234117"/>
                </a:cubicBezTo>
                <a:cubicBezTo>
                  <a:pt x="11332487" y="3262817"/>
                  <a:pt x="11293825" y="3303734"/>
                  <a:pt x="11267496" y="3356865"/>
                </a:cubicBezTo>
                <a:cubicBezTo>
                  <a:pt x="11241167" y="3409997"/>
                  <a:pt x="11228003" y="3473328"/>
                  <a:pt x="11228003" y="3546858"/>
                </a:cubicBezTo>
                <a:cubicBezTo>
                  <a:pt x="11228003" y="3622761"/>
                  <a:pt x="11241523" y="3687752"/>
                  <a:pt x="11268563" y="3741832"/>
                </a:cubicBezTo>
                <a:cubicBezTo>
                  <a:pt x="11295604" y="3795913"/>
                  <a:pt x="11335452" y="3837303"/>
                  <a:pt x="11388110" y="3866004"/>
                </a:cubicBezTo>
                <a:cubicBezTo>
                  <a:pt x="11440767" y="3894704"/>
                  <a:pt x="11505758" y="3909055"/>
                  <a:pt x="11583084" y="3909055"/>
                </a:cubicBezTo>
                <a:cubicBezTo>
                  <a:pt x="11646178" y="3909055"/>
                  <a:pt x="11701325" y="3900160"/>
                  <a:pt x="11748527" y="3882370"/>
                </a:cubicBezTo>
                <a:cubicBezTo>
                  <a:pt x="11795729" y="3864581"/>
                  <a:pt x="11832969" y="3837659"/>
                  <a:pt x="11860246" y="3801605"/>
                </a:cubicBezTo>
                <a:cubicBezTo>
                  <a:pt x="11887523" y="3765552"/>
                  <a:pt x="11902348" y="3720485"/>
                  <a:pt x="11904720" y="3666404"/>
                </a:cubicBezTo>
                <a:lnTo>
                  <a:pt x="11718996" y="3666404"/>
                </a:lnTo>
                <a:cubicBezTo>
                  <a:pt x="11718522" y="3701509"/>
                  <a:pt x="11705951" y="3727956"/>
                  <a:pt x="11681282" y="3745746"/>
                </a:cubicBezTo>
                <a:cubicBezTo>
                  <a:pt x="11656614" y="3763536"/>
                  <a:pt x="11623881" y="3772431"/>
                  <a:pt x="11583084" y="3772431"/>
                </a:cubicBezTo>
                <a:cubicBezTo>
                  <a:pt x="11543709" y="3772431"/>
                  <a:pt x="11511925" y="3763773"/>
                  <a:pt x="11487731" y="3746458"/>
                </a:cubicBezTo>
                <a:cubicBezTo>
                  <a:pt x="11463538" y="3729142"/>
                  <a:pt x="11445867" y="3706253"/>
                  <a:pt x="11434718" y="3677790"/>
                </a:cubicBezTo>
                <a:cubicBezTo>
                  <a:pt x="11423570" y="3649326"/>
                  <a:pt x="11417522" y="3618728"/>
                  <a:pt x="11416573" y="3585995"/>
                </a:cubicBezTo>
                <a:lnTo>
                  <a:pt x="11904008" y="3585995"/>
                </a:lnTo>
                <a:cubicBezTo>
                  <a:pt x="11904957" y="3580777"/>
                  <a:pt x="11905669" y="3573305"/>
                  <a:pt x="11906143" y="3563580"/>
                </a:cubicBezTo>
                <a:cubicBezTo>
                  <a:pt x="11906618" y="3553855"/>
                  <a:pt x="11906855" y="3546147"/>
                  <a:pt x="11906855" y="3540454"/>
                </a:cubicBezTo>
                <a:cubicBezTo>
                  <a:pt x="11906855" y="3428498"/>
                  <a:pt x="11876850" y="3342278"/>
                  <a:pt x="11816839" y="3281793"/>
                </a:cubicBezTo>
                <a:cubicBezTo>
                  <a:pt x="11756829" y="3221308"/>
                  <a:pt x="11675115" y="3191066"/>
                  <a:pt x="11571698" y="3191066"/>
                </a:cubicBezTo>
                <a:close/>
                <a:moveTo>
                  <a:pt x="6523449" y="3191066"/>
                </a:moveTo>
                <a:cubicBezTo>
                  <a:pt x="6448970" y="3191066"/>
                  <a:pt x="6386232" y="3205416"/>
                  <a:pt x="6335235" y="3234117"/>
                </a:cubicBezTo>
                <a:cubicBezTo>
                  <a:pt x="6284238" y="3262817"/>
                  <a:pt x="6245575" y="3303734"/>
                  <a:pt x="6219246" y="3356865"/>
                </a:cubicBezTo>
                <a:cubicBezTo>
                  <a:pt x="6192918" y="3409997"/>
                  <a:pt x="6179753" y="3473328"/>
                  <a:pt x="6179753" y="3546858"/>
                </a:cubicBezTo>
                <a:cubicBezTo>
                  <a:pt x="6179753" y="3622761"/>
                  <a:pt x="6193274" y="3687752"/>
                  <a:pt x="6220314" y="3741832"/>
                </a:cubicBezTo>
                <a:cubicBezTo>
                  <a:pt x="6247354" y="3795913"/>
                  <a:pt x="6287203" y="3837303"/>
                  <a:pt x="6339860" y="3866004"/>
                </a:cubicBezTo>
                <a:cubicBezTo>
                  <a:pt x="6392517" y="3894704"/>
                  <a:pt x="6457509" y="3909055"/>
                  <a:pt x="6534834" y="3909055"/>
                </a:cubicBezTo>
                <a:cubicBezTo>
                  <a:pt x="6597928" y="3909055"/>
                  <a:pt x="6653076" y="3900160"/>
                  <a:pt x="6700277" y="3882370"/>
                </a:cubicBezTo>
                <a:cubicBezTo>
                  <a:pt x="6747479" y="3864581"/>
                  <a:pt x="6784719" y="3837659"/>
                  <a:pt x="6811996" y="3801605"/>
                </a:cubicBezTo>
                <a:cubicBezTo>
                  <a:pt x="6839274" y="3765552"/>
                  <a:pt x="6854098" y="3720485"/>
                  <a:pt x="6856470" y="3666404"/>
                </a:cubicBezTo>
                <a:lnTo>
                  <a:pt x="6670747" y="3666404"/>
                </a:lnTo>
                <a:cubicBezTo>
                  <a:pt x="6670272" y="3701509"/>
                  <a:pt x="6657701" y="3727956"/>
                  <a:pt x="6633033" y="3745746"/>
                </a:cubicBezTo>
                <a:cubicBezTo>
                  <a:pt x="6608364" y="3763536"/>
                  <a:pt x="6575632" y="3772431"/>
                  <a:pt x="6534834" y="3772431"/>
                </a:cubicBezTo>
                <a:cubicBezTo>
                  <a:pt x="6495460" y="3772431"/>
                  <a:pt x="6463676" y="3763773"/>
                  <a:pt x="6439482" y="3746458"/>
                </a:cubicBezTo>
                <a:cubicBezTo>
                  <a:pt x="6415288" y="3729142"/>
                  <a:pt x="6397617" y="3706253"/>
                  <a:pt x="6386469" y="3677790"/>
                </a:cubicBezTo>
                <a:cubicBezTo>
                  <a:pt x="6375321" y="3649326"/>
                  <a:pt x="6369272" y="3618728"/>
                  <a:pt x="6368323" y="3585995"/>
                </a:cubicBezTo>
                <a:lnTo>
                  <a:pt x="6855759" y="3585995"/>
                </a:lnTo>
                <a:cubicBezTo>
                  <a:pt x="6856707" y="3580777"/>
                  <a:pt x="6857419" y="3573305"/>
                  <a:pt x="6857893" y="3563580"/>
                </a:cubicBezTo>
                <a:cubicBezTo>
                  <a:pt x="6858368" y="3553855"/>
                  <a:pt x="6858605" y="3546147"/>
                  <a:pt x="6858605" y="3540454"/>
                </a:cubicBezTo>
                <a:cubicBezTo>
                  <a:pt x="6858605" y="3428498"/>
                  <a:pt x="6828600" y="3342278"/>
                  <a:pt x="6768590" y="3281793"/>
                </a:cubicBezTo>
                <a:cubicBezTo>
                  <a:pt x="6708579" y="3221308"/>
                  <a:pt x="6626866" y="3191066"/>
                  <a:pt x="6523449" y="3191066"/>
                </a:cubicBezTo>
                <a:close/>
                <a:moveTo>
                  <a:pt x="5361399" y="3191066"/>
                </a:moveTo>
                <a:cubicBezTo>
                  <a:pt x="5286920" y="3191066"/>
                  <a:pt x="5224182" y="3205416"/>
                  <a:pt x="5173185" y="3234117"/>
                </a:cubicBezTo>
                <a:cubicBezTo>
                  <a:pt x="5122189" y="3262817"/>
                  <a:pt x="5083526" y="3303734"/>
                  <a:pt x="5057197" y="3356865"/>
                </a:cubicBezTo>
                <a:cubicBezTo>
                  <a:pt x="5030868" y="3409997"/>
                  <a:pt x="5017704" y="3473328"/>
                  <a:pt x="5017704" y="3546858"/>
                </a:cubicBezTo>
                <a:cubicBezTo>
                  <a:pt x="5017704" y="3622761"/>
                  <a:pt x="5031224" y="3687752"/>
                  <a:pt x="5058264" y="3741832"/>
                </a:cubicBezTo>
                <a:cubicBezTo>
                  <a:pt x="5085305" y="3795913"/>
                  <a:pt x="5125153" y="3837303"/>
                  <a:pt x="5177810" y="3866004"/>
                </a:cubicBezTo>
                <a:cubicBezTo>
                  <a:pt x="5230468" y="3894704"/>
                  <a:pt x="5295459" y="3909055"/>
                  <a:pt x="5372784" y="3909055"/>
                </a:cubicBezTo>
                <a:cubicBezTo>
                  <a:pt x="5435878" y="3909055"/>
                  <a:pt x="5491026" y="3900160"/>
                  <a:pt x="5538227" y="3882370"/>
                </a:cubicBezTo>
                <a:cubicBezTo>
                  <a:pt x="5585429" y="3864581"/>
                  <a:pt x="5622669" y="3837659"/>
                  <a:pt x="5649946" y="3801605"/>
                </a:cubicBezTo>
                <a:cubicBezTo>
                  <a:pt x="5677224" y="3765552"/>
                  <a:pt x="5692048" y="3720485"/>
                  <a:pt x="5694420" y="3666404"/>
                </a:cubicBezTo>
                <a:lnTo>
                  <a:pt x="5508697" y="3666404"/>
                </a:lnTo>
                <a:cubicBezTo>
                  <a:pt x="5508222" y="3701509"/>
                  <a:pt x="5495651" y="3727956"/>
                  <a:pt x="5470983" y="3745746"/>
                </a:cubicBezTo>
                <a:cubicBezTo>
                  <a:pt x="5446314" y="3763536"/>
                  <a:pt x="5413582" y="3772431"/>
                  <a:pt x="5372784" y="3772431"/>
                </a:cubicBezTo>
                <a:cubicBezTo>
                  <a:pt x="5333410" y="3772431"/>
                  <a:pt x="5301626" y="3763773"/>
                  <a:pt x="5277432" y="3746458"/>
                </a:cubicBezTo>
                <a:cubicBezTo>
                  <a:pt x="5253238" y="3729142"/>
                  <a:pt x="5235567" y="3706253"/>
                  <a:pt x="5224419" y="3677790"/>
                </a:cubicBezTo>
                <a:cubicBezTo>
                  <a:pt x="5213271" y="3649326"/>
                  <a:pt x="5207222" y="3618728"/>
                  <a:pt x="5206273" y="3585995"/>
                </a:cubicBezTo>
                <a:lnTo>
                  <a:pt x="5693709" y="3585995"/>
                </a:lnTo>
                <a:cubicBezTo>
                  <a:pt x="5694657" y="3580777"/>
                  <a:pt x="5695369" y="3573305"/>
                  <a:pt x="5695843" y="3563580"/>
                </a:cubicBezTo>
                <a:cubicBezTo>
                  <a:pt x="5696318" y="3553855"/>
                  <a:pt x="5696555" y="3546147"/>
                  <a:pt x="5696555" y="3540454"/>
                </a:cubicBezTo>
                <a:cubicBezTo>
                  <a:pt x="5696555" y="3428498"/>
                  <a:pt x="5666550" y="3342278"/>
                  <a:pt x="5606540" y="3281793"/>
                </a:cubicBezTo>
                <a:cubicBezTo>
                  <a:pt x="5546529" y="3221308"/>
                  <a:pt x="5464816" y="3191066"/>
                  <a:pt x="5361399" y="3191066"/>
                </a:cubicBezTo>
                <a:close/>
                <a:moveTo>
                  <a:pt x="4113624" y="3191066"/>
                </a:moveTo>
                <a:cubicBezTo>
                  <a:pt x="4039145" y="3191066"/>
                  <a:pt x="3976407" y="3205416"/>
                  <a:pt x="3925410" y="3234117"/>
                </a:cubicBezTo>
                <a:cubicBezTo>
                  <a:pt x="3874413" y="3262817"/>
                  <a:pt x="3835750" y="3303734"/>
                  <a:pt x="3809421" y="3356865"/>
                </a:cubicBezTo>
                <a:cubicBezTo>
                  <a:pt x="3783093" y="3409997"/>
                  <a:pt x="3769929" y="3473328"/>
                  <a:pt x="3769929" y="3546858"/>
                </a:cubicBezTo>
                <a:cubicBezTo>
                  <a:pt x="3769929" y="3622761"/>
                  <a:pt x="3783449" y="3687752"/>
                  <a:pt x="3810489" y="3741832"/>
                </a:cubicBezTo>
                <a:cubicBezTo>
                  <a:pt x="3837530" y="3795913"/>
                  <a:pt x="3877378" y="3837303"/>
                  <a:pt x="3930035" y="3866004"/>
                </a:cubicBezTo>
                <a:cubicBezTo>
                  <a:pt x="3982693" y="3894704"/>
                  <a:pt x="4047684" y="3909055"/>
                  <a:pt x="4125010" y="3909055"/>
                </a:cubicBezTo>
                <a:cubicBezTo>
                  <a:pt x="4188103" y="3909055"/>
                  <a:pt x="4243251" y="3900160"/>
                  <a:pt x="4290452" y="3882370"/>
                </a:cubicBezTo>
                <a:cubicBezTo>
                  <a:pt x="4337654" y="3864581"/>
                  <a:pt x="4374894" y="3837659"/>
                  <a:pt x="4402172" y="3801605"/>
                </a:cubicBezTo>
                <a:cubicBezTo>
                  <a:pt x="4429449" y="3765552"/>
                  <a:pt x="4444273" y="3720485"/>
                  <a:pt x="4446646" y="3666404"/>
                </a:cubicBezTo>
                <a:lnTo>
                  <a:pt x="4260922" y="3666404"/>
                </a:lnTo>
                <a:cubicBezTo>
                  <a:pt x="4260448" y="3701509"/>
                  <a:pt x="4247876" y="3727956"/>
                  <a:pt x="4223208" y="3745746"/>
                </a:cubicBezTo>
                <a:cubicBezTo>
                  <a:pt x="4198540" y="3763536"/>
                  <a:pt x="4165807" y="3772431"/>
                  <a:pt x="4125010" y="3772431"/>
                </a:cubicBezTo>
                <a:cubicBezTo>
                  <a:pt x="4085635" y="3772431"/>
                  <a:pt x="4053851" y="3763773"/>
                  <a:pt x="4029657" y="3746458"/>
                </a:cubicBezTo>
                <a:cubicBezTo>
                  <a:pt x="4005463" y="3729142"/>
                  <a:pt x="3987792" y="3706253"/>
                  <a:pt x="3976644" y="3677790"/>
                </a:cubicBezTo>
                <a:cubicBezTo>
                  <a:pt x="3965496" y="3649326"/>
                  <a:pt x="3959448" y="3618728"/>
                  <a:pt x="3958499" y="3585995"/>
                </a:cubicBezTo>
                <a:lnTo>
                  <a:pt x="4445934" y="3585995"/>
                </a:lnTo>
                <a:cubicBezTo>
                  <a:pt x="4446883" y="3580777"/>
                  <a:pt x="4447595" y="3573305"/>
                  <a:pt x="4448069" y="3563580"/>
                </a:cubicBezTo>
                <a:cubicBezTo>
                  <a:pt x="4448543" y="3553855"/>
                  <a:pt x="4448781" y="3546147"/>
                  <a:pt x="4448781" y="3540454"/>
                </a:cubicBezTo>
                <a:cubicBezTo>
                  <a:pt x="4448781" y="3428498"/>
                  <a:pt x="4418775" y="3342278"/>
                  <a:pt x="4358765" y="3281793"/>
                </a:cubicBezTo>
                <a:cubicBezTo>
                  <a:pt x="4298754" y="3221308"/>
                  <a:pt x="4217041" y="3191066"/>
                  <a:pt x="4113624" y="3191066"/>
                </a:cubicBezTo>
                <a:close/>
                <a:moveTo>
                  <a:pt x="1922874" y="3191066"/>
                </a:moveTo>
                <a:cubicBezTo>
                  <a:pt x="1862627" y="3191066"/>
                  <a:pt x="1809613" y="3198656"/>
                  <a:pt x="1763834" y="3213837"/>
                </a:cubicBezTo>
                <a:cubicBezTo>
                  <a:pt x="1718056" y="3229017"/>
                  <a:pt x="1682240" y="3253923"/>
                  <a:pt x="1656386" y="3288553"/>
                </a:cubicBezTo>
                <a:cubicBezTo>
                  <a:pt x="1630532" y="3323184"/>
                  <a:pt x="1617604" y="3370148"/>
                  <a:pt x="1617604" y="3429447"/>
                </a:cubicBezTo>
                <a:lnTo>
                  <a:pt x="1794077" y="3429447"/>
                </a:lnTo>
                <a:cubicBezTo>
                  <a:pt x="1794077" y="3389598"/>
                  <a:pt x="1806174" y="3360779"/>
                  <a:pt x="1830368" y="3342989"/>
                </a:cubicBezTo>
                <a:cubicBezTo>
                  <a:pt x="1854561" y="3325200"/>
                  <a:pt x="1885397" y="3316305"/>
                  <a:pt x="1922874" y="3316305"/>
                </a:cubicBezTo>
                <a:cubicBezTo>
                  <a:pt x="1957030" y="3316305"/>
                  <a:pt x="1984901" y="3324607"/>
                  <a:pt x="2006485" y="3341210"/>
                </a:cubicBezTo>
                <a:cubicBezTo>
                  <a:pt x="2028070" y="3357814"/>
                  <a:pt x="2038862" y="3388649"/>
                  <a:pt x="2038862" y="3433716"/>
                </a:cubicBezTo>
                <a:lnTo>
                  <a:pt x="2038862" y="3470719"/>
                </a:lnTo>
                <a:cubicBezTo>
                  <a:pt x="1947305" y="3472616"/>
                  <a:pt x="1867014" y="3479376"/>
                  <a:pt x="1797991" y="3490999"/>
                </a:cubicBezTo>
                <a:cubicBezTo>
                  <a:pt x="1728967" y="3502621"/>
                  <a:pt x="1675242" y="3524680"/>
                  <a:pt x="1636817" y="3557176"/>
                </a:cubicBezTo>
                <a:cubicBezTo>
                  <a:pt x="1598391" y="3589672"/>
                  <a:pt x="1579179" y="3637941"/>
                  <a:pt x="1579179" y="3701984"/>
                </a:cubicBezTo>
                <a:cubicBezTo>
                  <a:pt x="1579179" y="3747999"/>
                  <a:pt x="1589734" y="3786306"/>
                  <a:pt x="1610844" y="3816905"/>
                </a:cubicBezTo>
                <a:cubicBezTo>
                  <a:pt x="1631954" y="3847503"/>
                  <a:pt x="1659588" y="3870392"/>
                  <a:pt x="1693744" y="3885572"/>
                </a:cubicBezTo>
                <a:cubicBezTo>
                  <a:pt x="1727899" y="3900753"/>
                  <a:pt x="1764665" y="3908343"/>
                  <a:pt x="1804039" y="3908343"/>
                </a:cubicBezTo>
                <a:cubicBezTo>
                  <a:pt x="1854799" y="3908343"/>
                  <a:pt x="1899629" y="3899686"/>
                  <a:pt x="1938529" y="3882370"/>
                </a:cubicBezTo>
                <a:cubicBezTo>
                  <a:pt x="1977429" y="3865055"/>
                  <a:pt x="2011585" y="3839557"/>
                  <a:pt x="2040997" y="3805875"/>
                </a:cubicBezTo>
                <a:lnTo>
                  <a:pt x="2046689" y="3896246"/>
                </a:lnTo>
                <a:lnTo>
                  <a:pt x="2223162" y="3896246"/>
                </a:lnTo>
                <a:lnTo>
                  <a:pt x="2223162" y="3430158"/>
                </a:lnTo>
                <a:cubicBezTo>
                  <a:pt x="2223162" y="3383668"/>
                  <a:pt x="2215810" y="3344887"/>
                  <a:pt x="2201103" y="3313814"/>
                </a:cubicBezTo>
                <a:cubicBezTo>
                  <a:pt x="2186398" y="3282742"/>
                  <a:pt x="2165643" y="3258192"/>
                  <a:pt x="2138840" y="3240165"/>
                </a:cubicBezTo>
                <a:cubicBezTo>
                  <a:pt x="2112037" y="3222138"/>
                  <a:pt x="2080371" y="3209449"/>
                  <a:pt x="2043843" y="3202096"/>
                </a:cubicBezTo>
                <a:cubicBezTo>
                  <a:pt x="2007315" y="3194742"/>
                  <a:pt x="1966992" y="3191066"/>
                  <a:pt x="1922874" y="3191066"/>
                </a:cubicBezTo>
                <a:close/>
                <a:moveTo>
                  <a:pt x="10821033" y="3190354"/>
                </a:moveTo>
                <a:cubicBezTo>
                  <a:pt x="10784505" y="3190354"/>
                  <a:pt x="10748807" y="3193912"/>
                  <a:pt x="10713939" y="3201028"/>
                </a:cubicBezTo>
                <a:cubicBezTo>
                  <a:pt x="10679072" y="3208144"/>
                  <a:pt x="10647762" y="3219411"/>
                  <a:pt x="10620010" y="3234828"/>
                </a:cubicBezTo>
                <a:cubicBezTo>
                  <a:pt x="10592258" y="3250246"/>
                  <a:pt x="10570081" y="3270526"/>
                  <a:pt x="10553477" y="3295669"/>
                </a:cubicBezTo>
                <a:cubicBezTo>
                  <a:pt x="10536873" y="3320812"/>
                  <a:pt x="10528571" y="3351410"/>
                  <a:pt x="10528571" y="3387463"/>
                </a:cubicBezTo>
                <a:cubicBezTo>
                  <a:pt x="10528571" y="3433479"/>
                  <a:pt x="10539482" y="3470600"/>
                  <a:pt x="10561304" y="3498826"/>
                </a:cubicBezTo>
                <a:cubicBezTo>
                  <a:pt x="10583126" y="3527052"/>
                  <a:pt x="10613369" y="3549586"/>
                  <a:pt x="10652031" y="3566427"/>
                </a:cubicBezTo>
                <a:cubicBezTo>
                  <a:pt x="10690694" y="3583268"/>
                  <a:pt x="10734694" y="3597618"/>
                  <a:pt x="10784030" y="3609478"/>
                </a:cubicBezTo>
                <a:cubicBezTo>
                  <a:pt x="10842855" y="3622761"/>
                  <a:pt x="10884008" y="3635806"/>
                  <a:pt x="10907490" y="3648615"/>
                </a:cubicBezTo>
                <a:cubicBezTo>
                  <a:pt x="10930972" y="3661423"/>
                  <a:pt x="10942714" y="3680873"/>
                  <a:pt x="10942714" y="3706965"/>
                </a:cubicBezTo>
                <a:cubicBezTo>
                  <a:pt x="10942714" y="3734479"/>
                  <a:pt x="10932751" y="3754048"/>
                  <a:pt x="10912827" y="3765670"/>
                </a:cubicBezTo>
                <a:cubicBezTo>
                  <a:pt x="10892903" y="3777293"/>
                  <a:pt x="10864914" y="3783104"/>
                  <a:pt x="10828860" y="3783104"/>
                </a:cubicBezTo>
                <a:cubicBezTo>
                  <a:pt x="10792332" y="3783104"/>
                  <a:pt x="10760429" y="3775514"/>
                  <a:pt x="10733152" y="3760334"/>
                </a:cubicBezTo>
                <a:cubicBezTo>
                  <a:pt x="10705875" y="3745153"/>
                  <a:pt x="10692236" y="3718113"/>
                  <a:pt x="10692236" y="3679213"/>
                </a:cubicBezTo>
                <a:lnTo>
                  <a:pt x="10517186" y="3679213"/>
                </a:lnTo>
                <a:cubicBezTo>
                  <a:pt x="10517186" y="3723806"/>
                  <a:pt x="10525962" y="3761045"/>
                  <a:pt x="10543515" y="3790932"/>
                </a:cubicBezTo>
                <a:cubicBezTo>
                  <a:pt x="10561067" y="3820818"/>
                  <a:pt x="10584787" y="3844419"/>
                  <a:pt x="10614673" y="3861734"/>
                </a:cubicBezTo>
                <a:cubicBezTo>
                  <a:pt x="10644560" y="3879050"/>
                  <a:pt x="10678004" y="3891265"/>
                  <a:pt x="10715007" y="3898381"/>
                </a:cubicBezTo>
                <a:cubicBezTo>
                  <a:pt x="10752009" y="3905497"/>
                  <a:pt x="10789723" y="3909055"/>
                  <a:pt x="10828148" y="3909055"/>
                </a:cubicBezTo>
                <a:cubicBezTo>
                  <a:pt x="10867048" y="3909055"/>
                  <a:pt x="10904644" y="3905022"/>
                  <a:pt x="10940935" y="3896958"/>
                </a:cubicBezTo>
                <a:cubicBezTo>
                  <a:pt x="10977225" y="3888893"/>
                  <a:pt x="11009484" y="3875966"/>
                  <a:pt x="11037710" y="3858176"/>
                </a:cubicBezTo>
                <a:cubicBezTo>
                  <a:pt x="11065936" y="3840387"/>
                  <a:pt x="11088470" y="3817023"/>
                  <a:pt x="11105311" y="3788085"/>
                </a:cubicBezTo>
                <a:cubicBezTo>
                  <a:pt x="11122151" y="3759148"/>
                  <a:pt x="11130572" y="3723806"/>
                  <a:pt x="11130572" y="3682059"/>
                </a:cubicBezTo>
                <a:cubicBezTo>
                  <a:pt x="11130572" y="3637467"/>
                  <a:pt x="11120135" y="3601176"/>
                  <a:pt x="11099262" y="3573187"/>
                </a:cubicBezTo>
                <a:cubicBezTo>
                  <a:pt x="11078389" y="3545198"/>
                  <a:pt x="11050163" y="3522902"/>
                  <a:pt x="11014584" y="3506298"/>
                </a:cubicBezTo>
                <a:cubicBezTo>
                  <a:pt x="10979004" y="3489694"/>
                  <a:pt x="10938681" y="3476174"/>
                  <a:pt x="10893614" y="3465738"/>
                </a:cubicBezTo>
                <a:cubicBezTo>
                  <a:pt x="10850919" y="3456250"/>
                  <a:pt x="10816526" y="3447355"/>
                  <a:pt x="10790435" y="3439053"/>
                </a:cubicBezTo>
                <a:cubicBezTo>
                  <a:pt x="10764343" y="3430751"/>
                  <a:pt x="10745368" y="3421738"/>
                  <a:pt x="10733508" y="3412013"/>
                </a:cubicBezTo>
                <a:cubicBezTo>
                  <a:pt x="10721648" y="3402288"/>
                  <a:pt x="10715718" y="3391021"/>
                  <a:pt x="10715718" y="3378213"/>
                </a:cubicBezTo>
                <a:cubicBezTo>
                  <a:pt x="10715718" y="3356391"/>
                  <a:pt x="10725087" y="3340736"/>
                  <a:pt x="10743826" y="3331248"/>
                </a:cubicBezTo>
                <a:cubicBezTo>
                  <a:pt x="10762564" y="3321760"/>
                  <a:pt x="10788300" y="3317017"/>
                  <a:pt x="10821033" y="3317017"/>
                </a:cubicBezTo>
                <a:cubicBezTo>
                  <a:pt x="10851394" y="3317017"/>
                  <a:pt x="10877841" y="3323895"/>
                  <a:pt x="10900374" y="3337652"/>
                </a:cubicBezTo>
                <a:cubicBezTo>
                  <a:pt x="10922908" y="3351410"/>
                  <a:pt x="10934175" y="3376078"/>
                  <a:pt x="10934175" y="3411657"/>
                </a:cubicBezTo>
                <a:lnTo>
                  <a:pt x="11109224" y="3411657"/>
                </a:lnTo>
                <a:cubicBezTo>
                  <a:pt x="11109224" y="3368962"/>
                  <a:pt x="11100923" y="3333383"/>
                  <a:pt x="11084319" y="3304920"/>
                </a:cubicBezTo>
                <a:cubicBezTo>
                  <a:pt x="11067715" y="3276456"/>
                  <a:pt x="11045656" y="3253804"/>
                  <a:pt x="11018142" y="3236963"/>
                </a:cubicBezTo>
                <a:cubicBezTo>
                  <a:pt x="10990627" y="3220123"/>
                  <a:pt x="10959792" y="3208144"/>
                  <a:pt x="10925636" y="3201028"/>
                </a:cubicBezTo>
                <a:cubicBezTo>
                  <a:pt x="10891480" y="3193912"/>
                  <a:pt x="10856612" y="3190354"/>
                  <a:pt x="10821033" y="3190354"/>
                </a:cubicBezTo>
                <a:close/>
                <a:moveTo>
                  <a:pt x="3362958" y="3190354"/>
                </a:moveTo>
                <a:cubicBezTo>
                  <a:pt x="3326430" y="3190354"/>
                  <a:pt x="3290732" y="3193912"/>
                  <a:pt x="3255865" y="3201028"/>
                </a:cubicBezTo>
                <a:cubicBezTo>
                  <a:pt x="3220997" y="3208144"/>
                  <a:pt x="3189687" y="3219411"/>
                  <a:pt x="3161936" y="3234828"/>
                </a:cubicBezTo>
                <a:cubicBezTo>
                  <a:pt x="3134183" y="3250246"/>
                  <a:pt x="3112006" y="3270526"/>
                  <a:pt x="3095402" y="3295669"/>
                </a:cubicBezTo>
                <a:cubicBezTo>
                  <a:pt x="3078798" y="3320812"/>
                  <a:pt x="3070497" y="3351410"/>
                  <a:pt x="3070497" y="3387463"/>
                </a:cubicBezTo>
                <a:cubicBezTo>
                  <a:pt x="3070497" y="3433479"/>
                  <a:pt x="3081408" y="3470600"/>
                  <a:pt x="3103230" y="3498826"/>
                </a:cubicBezTo>
                <a:cubicBezTo>
                  <a:pt x="3125052" y="3527052"/>
                  <a:pt x="3155294" y="3549586"/>
                  <a:pt x="3193957" y="3566427"/>
                </a:cubicBezTo>
                <a:cubicBezTo>
                  <a:pt x="3232620" y="3583268"/>
                  <a:pt x="3276619" y="3597618"/>
                  <a:pt x="3325956" y="3609478"/>
                </a:cubicBezTo>
                <a:cubicBezTo>
                  <a:pt x="3384780" y="3622761"/>
                  <a:pt x="3425933" y="3635806"/>
                  <a:pt x="3449416" y="3648615"/>
                </a:cubicBezTo>
                <a:cubicBezTo>
                  <a:pt x="3472898" y="3661423"/>
                  <a:pt x="3484639" y="3680873"/>
                  <a:pt x="3484639" y="3706965"/>
                </a:cubicBezTo>
                <a:cubicBezTo>
                  <a:pt x="3484639" y="3734479"/>
                  <a:pt x="3474677" y="3754048"/>
                  <a:pt x="3454752" y="3765670"/>
                </a:cubicBezTo>
                <a:cubicBezTo>
                  <a:pt x="3434828" y="3777293"/>
                  <a:pt x="3406839" y="3783104"/>
                  <a:pt x="3370786" y="3783104"/>
                </a:cubicBezTo>
                <a:cubicBezTo>
                  <a:pt x="3334257" y="3783104"/>
                  <a:pt x="3302355" y="3775514"/>
                  <a:pt x="3275077" y="3760334"/>
                </a:cubicBezTo>
                <a:cubicBezTo>
                  <a:pt x="3247800" y="3745153"/>
                  <a:pt x="3234161" y="3718113"/>
                  <a:pt x="3234161" y="3679213"/>
                </a:cubicBezTo>
                <a:lnTo>
                  <a:pt x="3059112" y="3679213"/>
                </a:lnTo>
                <a:cubicBezTo>
                  <a:pt x="3059112" y="3723806"/>
                  <a:pt x="3067888" y="3761045"/>
                  <a:pt x="3085440" y="3790932"/>
                </a:cubicBezTo>
                <a:cubicBezTo>
                  <a:pt x="3102993" y="3820818"/>
                  <a:pt x="3126712" y="3844419"/>
                  <a:pt x="3156599" y="3861734"/>
                </a:cubicBezTo>
                <a:cubicBezTo>
                  <a:pt x="3186485" y="3879050"/>
                  <a:pt x="3219929" y="3891265"/>
                  <a:pt x="3256932" y="3898381"/>
                </a:cubicBezTo>
                <a:cubicBezTo>
                  <a:pt x="3293934" y="3905497"/>
                  <a:pt x="3331648" y="3909055"/>
                  <a:pt x="3370074" y="3909055"/>
                </a:cubicBezTo>
                <a:cubicBezTo>
                  <a:pt x="3408974" y="3909055"/>
                  <a:pt x="3446569" y="3905022"/>
                  <a:pt x="3482860" y="3896958"/>
                </a:cubicBezTo>
                <a:cubicBezTo>
                  <a:pt x="3519151" y="3888893"/>
                  <a:pt x="3551409" y="3875966"/>
                  <a:pt x="3579635" y="3858176"/>
                </a:cubicBezTo>
                <a:cubicBezTo>
                  <a:pt x="3607862" y="3840387"/>
                  <a:pt x="3630395" y="3817023"/>
                  <a:pt x="3647236" y="3788085"/>
                </a:cubicBezTo>
                <a:cubicBezTo>
                  <a:pt x="3664077" y="3759148"/>
                  <a:pt x="3672497" y="3723806"/>
                  <a:pt x="3672497" y="3682059"/>
                </a:cubicBezTo>
                <a:cubicBezTo>
                  <a:pt x="3672497" y="3637467"/>
                  <a:pt x="3662061" y="3601176"/>
                  <a:pt x="3641188" y="3573187"/>
                </a:cubicBezTo>
                <a:cubicBezTo>
                  <a:pt x="3620314" y="3545198"/>
                  <a:pt x="3592088" y="3522902"/>
                  <a:pt x="3556509" y="3506298"/>
                </a:cubicBezTo>
                <a:cubicBezTo>
                  <a:pt x="3520930" y="3489694"/>
                  <a:pt x="3480607" y="3476174"/>
                  <a:pt x="3435540" y="3465738"/>
                </a:cubicBezTo>
                <a:cubicBezTo>
                  <a:pt x="3392844" y="3456250"/>
                  <a:pt x="3358451" y="3447355"/>
                  <a:pt x="3332360" y="3439053"/>
                </a:cubicBezTo>
                <a:cubicBezTo>
                  <a:pt x="3306268" y="3430751"/>
                  <a:pt x="3287293" y="3421738"/>
                  <a:pt x="3275433" y="3412013"/>
                </a:cubicBezTo>
                <a:cubicBezTo>
                  <a:pt x="3263574" y="3402288"/>
                  <a:pt x="3257643" y="3391021"/>
                  <a:pt x="3257643" y="3378213"/>
                </a:cubicBezTo>
                <a:cubicBezTo>
                  <a:pt x="3257643" y="3356391"/>
                  <a:pt x="3267013" y="3340736"/>
                  <a:pt x="3285751" y="3331248"/>
                </a:cubicBezTo>
                <a:cubicBezTo>
                  <a:pt x="3304490" y="3321760"/>
                  <a:pt x="3330225" y="3317017"/>
                  <a:pt x="3362958" y="3317017"/>
                </a:cubicBezTo>
                <a:cubicBezTo>
                  <a:pt x="3393319" y="3317017"/>
                  <a:pt x="3419766" y="3323895"/>
                  <a:pt x="3442300" y="3337652"/>
                </a:cubicBezTo>
                <a:cubicBezTo>
                  <a:pt x="3464833" y="3351410"/>
                  <a:pt x="3476100" y="3376078"/>
                  <a:pt x="3476100" y="3411657"/>
                </a:cubicBezTo>
                <a:lnTo>
                  <a:pt x="3651150" y="3411657"/>
                </a:lnTo>
                <a:cubicBezTo>
                  <a:pt x="3651150" y="3368962"/>
                  <a:pt x="3642848" y="3333383"/>
                  <a:pt x="3626245" y="3304920"/>
                </a:cubicBezTo>
                <a:cubicBezTo>
                  <a:pt x="3609641" y="3276456"/>
                  <a:pt x="3587582" y="3253804"/>
                  <a:pt x="3560067" y="3236963"/>
                </a:cubicBezTo>
                <a:cubicBezTo>
                  <a:pt x="3532553" y="3220123"/>
                  <a:pt x="3501717" y="3208144"/>
                  <a:pt x="3467561" y="3201028"/>
                </a:cubicBezTo>
                <a:cubicBezTo>
                  <a:pt x="3433405" y="3193912"/>
                  <a:pt x="3398537" y="3190354"/>
                  <a:pt x="3362958" y="3190354"/>
                </a:cubicBezTo>
                <a:close/>
                <a:moveTo>
                  <a:pt x="2648583" y="3190354"/>
                </a:moveTo>
                <a:cubicBezTo>
                  <a:pt x="2612055" y="3190354"/>
                  <a:pt x="2576357" y="3193912"/>
                  <a:pt x="2541490" y="3201028"/>
                </a:cubicBezTo>
                <a:cubicBezTo>
                  <a:pt x="2506622" y="3208144"/>
                  <a:pt x="2475312" y="3219411"/>
                  <a:pt x="2447561" y="3234828"/>
                </a:cubicBezTo>
                <a:cubicBezTo>
                  <a:pt x="2419809" y="3250246"/>
                  <a:pt x="2397631" y="3270526"/>
                  <a:pt x="2381028" y="3295669"/>
                </a:cubicBezTo>
                <a:cubicBezTo>
                  <a:pt x="2364424" y="3320812"/>
                  <a:pt x="2356122" y="3351410"/>
                  <a:pt x="2356122" y="3387463"/>
                </a:cubicBezTo>
                <a:cubicBezTo>
                  <a:pt x="2356122" y="3433479"/>
                  <a:pt x="2367033" y="3470600"/>
                  <a:pt x="2388855" y="3498826"/>
                </a:cubicBezTo>
                <a:cubicBezTo>
                  <a:pt x="2410677" y="3527052"/>
                  <a:pt x="2440919" y="3549586"/>
                  <a:pt x="2479582" y="3566427"/>
                </a:cubicBezTo>
                <a:cubicBezTo>
                  <a:pt x="2518245" y="3583268"/>
                  <a:pt x="2562244" y="3597618"/>
                  <a:pt x="2611581" y="3609478"/>
                </a:cubicBezTo>
                <a:cubicBezTo>
                  <a:pt x="2670405" y="3622761"/>
                  <a:pt x="2711559" y="3635806"/>
                  <a:pt x="2735041" y="3648615"/>
                </a:cubicBezTo>
                <a:cubicBezTo>
                  <a:pt x="2758523" y="3661423"/>
                  <a:pt x="2770264" y="3680873"/>
                  <a:pt x="2770264" y="3706965"/>
                </a:cubicBezTo>
                <a:cubicBezTo>
                  <a:pt x="2770264" y="3734479"/>
                  <a:pt x="2760302" y="3754048"/>
                  <a:pt x="2740377" y="3765670"/>
                </a:cubicBezTo>
                <a:cubicBezTo>
                  <a:pt x="2720453" y="3777293"/>
                  <a:pt x="2692464" y="3783104"/>
                  <a:pt x="2656410" y="3783104"/>
                </a:cubicBezTo>
                <a:cubicBezTo>
                  <a:pt x="2619883" y="3783104"/>
                  <a:pt x="2587980" y="3775514"/>
                  <a:pt x="2560702" y="3760334"/>
                </a:cubicBezTo>
                <a:cubicBezTo>
                  <a:pt x="2533425" y="3745153"/>
                  <a:pt x="2519787" y="3718113"/>
                  <a:pt x="2519787" y="3679213"/>
                </a:cubicBezTo>
                <a:lnTo>
                  <a:pt x="2344737" y="3679213"/>
                </a:lnTo>
                <a:cubicBezTo>
                  <a:pt x="2344737" y="3723806"/>
                  <a:pt x="2353513" y="3761045"/>
                  <a:pt x="2371065" y="3790932"/>
                </a:cubicBezTo>
                <a:cubicBezTo>
                  <a:pt x="2388618" y="3820818"/>
                  <a:pt x="2412337" y="3844419"/>
                  <a:pt x="2442224" y="3861734"/>
                </a:cubicBezTo>
                <a:cubicBezTo>
                  <a:pt x="2472110" y="3879050"/>
                  <a:pt x="2505555" y="3891265"/>
                  <a:pt x="2542557" y="3898381"/>
                </a:cubicBezTo>
                <a:cubicBezTo>
                  <a:pt x="2579560" y="3905497"/>
                  <a:pt x="2617274" y="3909055"/>
                  <a:pt x="2655699" y="3909055"/>
                </a:cubicBezTo>
                <a:cubicBezTo>
                  <a:pt x="2694599" y="3909055"/>
                  <a:pt x="2732194" y="3905022"/>
                  <a:pt x="2768485" y="3896958"/>
                </a:cubicBezTo>
                <a:cubicBezTo>
                  <a:pt x="2804776" y="3888893"/>
                  <a:pt x="2837034" y="3875966"/>
                  <a:pt x="2865260" y="3858176"/>
                </a:cubicBezTo>
                <a:cubicBezTo>
                  <a:pt x="2893487" y="3840387"/>
                  <a:pt x="2916020" y="3817023"/>
                  <a:pt x="2932861" y="3788085"/>
                </a:cubicBezTo>
                <a:cubicBezTo>
                  <a:pt x="2949702" y="3759148"/>
                  <a:pt x="2958122" y="3723806"/>
                  <a:pt x="2958122" y="3682059"/>
                </a:cubicBezTo>
                <a:cubicBezTo>
                  <a:pt x="2958122" y="3637467"/>
                  <a:pt x="2947686" y="3601176"/>
                  <a:pt x="2926813" y="3573187"/>
                </a:cubicBezTo>
                <a:cubicBezTo>
                  <a:pt x="2905940" y="3545198"/>
                  <a:pt x="2877713" y="3522902"/>
                  <a:pt x="2842134" y="3506298"/>
                </a:cubicBezTo>
                <a:cubicBezTo>
                  <a:pt x="2806555" y="3489694"/>
                  <a:pt x="2766232" y="3476174"/>
                  <a:pt x="2721165" y="3465738"/>
                </a:cubicBezTo>
                <a:cubicBezTo>
                  <a:pt x="2678470" y="3456250"/>
                  <a:pt x="2644077" y="3447355"/>
                  <a:pt x="2617985" y="3439053"/>
                </a:cubicBezTo>
                <a:cubicBezTo>
                  <a:pt x="2591894" y="3430751"/>
                  <a:pt x="2572918" y="3421738"/>
                  <a:pt x="2561058" y="3412013"/>
                </a:cubicBezTo>
                <a:cubicBezTo>
                  <a:pt x="2549199" y="3402288"/>
                  <a:pt x="2543269" y="3391021"/>
                  <a:pt x="2543269" y="3378213"/>
                </a:cubicBezTo>
                <a:cubicBezTo>
                  <a:pt x="2543269" y="3356391"/>
                  <a:pt x="2552638" y="3340736"/>
                  <a:pt x="2571376" y="3331248"/>
                </a:cubicBezTo>
                <a:cubicBezTo>
                  <a:pt x="2590115" y="3321760"/>
                  <a:pt x="2615850" y="3317017"/>
                  <a:pt x="2648583" y="3317017"/>
                </a:cubicBezTo>
                <a:cubicBezTo>
                  <a:pt x="2678944" y="3317017"/>
                  <a:pt x="2705391" y="3323895"/>
                  <a:pt x="2727925" y="3337652"/>
                </a:cubicBezTo>
                <a:cubicBezTo>
                  <a:pt x="2750458" y="3351410"/>
                  <a:pt x="2761725" y="3376078"/>
                  <a:pt x="2761725" y="3411657"/>
                </a:cubicBezTo>
                <a:lnTo>
                  <a:pt x="2936775" y="3411657"/>
                </a:lnTo>
                <a:cubicBezTo>
                  <a:pt x="2936775" y="3368962"/>
                  <a:pt x="2928473" y="3333383"/>
                  <a:pt x="2911869" y="3304920"/>
                </a:cubicBezTo>
                <a:cubicBezTo>
                  <a:pt x="2895266" y="3276456"/>
                  <a:pt x="2873207" y="3253804"/>
                  <a:pt x="2845692" y="3236963"/>
                </a:cubicBezTo>
                <a:cubicBezTo>
                  <a:pt x="2818177" y="3220123"/>
                  <a:pt x="2787342" y="3208144"/>
                  <a:pt x="2753186" y="3201028"/>
                </a:cubicBezTo>
                <a:cubicBezTo>
                  <a:pt x="2719030" y="3193912"/>
                  <a:pt x="2684163" y="3190354"/>
                  <a:pt x="2648583" y="3190354"/>
                </a:cubicBezTo>
                <a:close/>
                <a:moveTo>
                  <a:pt x="8997539" y="3189643"/>
                </a:moveTo>
                <a:cubicBezTo>
                  <a:pt x="8927330" y="3189643"/>
                  <a:pt x="8865778" y="3203756"/>
                  <a:pt x="8812883" y="3231982"/>
                </a:cubicBezTo>
                <a:cubicBezTo>
                  <a:pt x="8759989" y="3260208"/>
                  <a:pt x="8719073" y="3301243"/>
                  <a:pt x="8690135" y="3355086"/>
                </a:cubicBezTo>
                <a:cubicBezTo>
                  <a:pt x="8661197" y="3408929"/>
                  <a:pt x="8646728" y="3474277"/>
                  <a:pt x="8646728" y="3551128"/>
                </a:cubicBezTo>
                <a:cubicBezTo>
                  <a:pt x="8646728" y="3626556"/>
                  <a:pt x="8661197" y="3690835"/>
                  <a:pt x="8690135" y="3743967"/>
                </a:cubicBezTo>
                <a:cubicBezTo>
                  <a:pt x="8719073" y="3797099"/>
                  <a:pt x="8759989" y="3837659"/>
                  <a:pt x="8812883" y="3865648"/>
                </a:cubicBezTo>
                <a:cubicBezTo>
                  <a:pt x="8865778" y="3893637"/>
                  <a:pt x="8927330" y="3907632"/>
                  <a:pt x="8997539" y="3907632"/>
                </a:cubicBezTo>
                <a:cubicBezTo>
                  <a:pt x="9068698" y="3907632"/>
                  <a:pt x="9130724" y="3893637"/>
                  <a:pt x="9183619" y="3865648"/>
                </a:cubicBezTo>
                <a:cubicBezTo>
                  <a:pt x="9236513" y="3837659"/>
                  <a:pt x="9277666" y="3797099"/>
                  <a:pt x="9307079" y="3743967"/>
                </a:cubicBezTo>
                <a:cubicBezTo>
                  <a:pt x="9336491" y="3690835"/>
                  <a:pt x="9351197" y="3626556"/>
                  <a:pt x="9351197" y="3551128"/>
                </a:cubicBezTo>
                <a:cubicBezTo>
                  <a:pt x="9351197" y="3474277"/>
                  <a:pt x="9336491" y="3408929"/>
                  <a:pt x="9307079" y="3355086"/>
                </a:cubicBezTo>
                <a:cubicBezTo>
                  <a:pt x="9277666" y="3301243"/>
                  <a:pt x="9236513" y="3260208"/>
                  <a:pt x="9183619" y="3231982"/>
                </a:cubicBezTo>
                <a:cubicBezTo>
                  <a:pt x="9130724" y="3203756"/>
                  <a:pt x="9068698" y="3189643"/>
                  <a:pt x="8997539" y="3189643"/>
                </a:cubicBezTo>
                <a:close/>
                <a:moveTo>
                  <a:pt x="9476003" y="2938454"/>
                </a:moveTo>
                <a:lnTo>
                  <a:pt x="9476003" y="3654307"/>
                </a:lnTo>
                <a:cubicBezTo>
                  <a:pt x="9476003" y="3711234"/>
                  <a:pt x="9483593" y="3757369"/>
                  <a:pt x="9498774" y="3792711"/>
                </a:cubicBezTo>
                <a:cubicBezTo>
                  <a:pt x="9513954" y="3828053"/>
                  <a:pt x="9540757" y="3854144"/>
                  <a:pt x="9579183" y="3870985"/>
                </a:cubicBezTo>
                <a:cubicBezTo>
                  <a:pt x="9617608" y="3887826"/>
                  <a:pt x="9672163" y="3896246"/>
                  <a:pt x="9742847" y="3896246"/>
                </a:cubicBezTo>
                <a:lnTo>
                  <a:pt x="9791947" y="3896246"/>
                </a:lnTo>
                <a:lnTo>
                  <a:pt x="9791947" y="3748948"/>
                </a:lnTo>
                <a:lnTo>
                  <a:pt x="9748540" y="3748948"/>
                </a:lnTo>
                <a:cubicBezTo>
                  <a:pt x="9712012" y="3748948"/>
                  <a:pt x="9688767" y="3740409"/>
                  <a:pt x="9678805" y="3723331"/>
                </a:cubicBezTo>
                <a:cubicBezTo>
                  <a:pt x="9668843" y="3706253"/>
                  <a:pt x="9663861" y="3679450"/>
                  <a:pt x="9663861" y="3642922"/>
                </a:cubicBezTo>
                <a:lnTo>
                  <a:pt x="9663861" y="2938454"/>
                </a:lnTo>
                <a:close/>
                <a:moveTo>
                  <a:pt x="6986858" y="2938454"/>
                </a:moveTo>
                <a:lnTo>
                  <a:pt x="6986858" y="3896246"/>
                </a:lnTo>
                <a:lnTo>
                  <a:pt x="7175428" y="3896246"/>
                </a:lnTo>
                <a:lnTo>
                  <a:pt x="7175428" y="3529780"/>
                </a:lnTo>
                <a:lnTo>
                  <a:pt x="7456504" y="3896246"/>
                </a:lnTo>
                <a:lnTo>
                  <a:pt x="7671402" y="3896246"/>
                </a:lnTo>
                <a:lnTo>
                  <a:pt x="7376806" y="3521241"/>
                </a:lnTo>
                <a:lnTo>
                  <a:pt x="7644417" y="3209953"/>
                </a:lnTo>
                <a:lnTo>
                  <a:pt x="7644417" y="3346903"/>
                </a:lnTo>
                <a:lnTo>
                  <a:pt x="7759694" y="3346903"/>
                </a:lnTo>
                <a:lnTo>
                  <a:pt x="7759694" y="3654307"/>
                </a:lnTo>
                <a:cubicBezTo>
                  <a:pt x="7759694" y="3711234"/>
                  <a:pt x="7767285" y="3757369"/>
                  <a:pt x="7782465" y="3792711"/>
                </a:cubicBezTo>
                <a:cubicBezTo>
                  <a:pt x="7797645" y="3828053"/>
                  <a:pt x="7824567" y="3854144"/>
                  <a:pt x="7863229" y="3870985"/>
                </a:cubicBezTo>
                <a:cubicBezTo>
                  <a:pt x="7901892" y="3887826"/>
                  <a:pt x="7956328" y="3896246"/>
                  <a:pt x="8026538" y="3896246"/>
                </a:cubicBezTo>
                <a:lnTo>
                  <a:pt x="8099831" y="3896246"/>
                </a:lnTo>
                <a:lnTo>
                  <a:pt x="8099831" y="3750371"/>
                </a:lnTo>
                <a:lnTo>
                  <a:pt x="8032942" y="3750371"/>
                </a:lnTo>
                <a:cubicBezTo>
                  <a:pt x="7996889" y="3750371"/>
                  <a:pt x="7973762" y="3741595"/>
                  <a:pt x="7963563" y="3724043"/>
                </a:cubicBezTo>
                <a:cubicBezTo>
                  <a:pt x="7953364" y="3706490"/>
                  <a:pt x="7948264" y="3679450"/>
                  <a:pt x="7948264" y="3642922"/>
                </a:cubicBezTo>
                <a:lnTo>
                  <a:pt x="7948264" y="3346903"/>
                </a:lnTo>
                <a:lnTo>
                  <a:pt x="8099831" y="3346903"/>
                </a:lnTo>
                <a:lnTo>
                  <a:pt x="8099831" y="3201740"/>
                </a:lnTo>
                <a:lnTo>
                  <a:pt x="7948264" y="3201740"/>
                </a:lnTo>
                <a:lnTo>
                  <a:pt x="7948264" y="3038075"/>
                </a:lnTo>
                <a:lnTo>
                  <a:pt x="7759694" y="3038075"/>
                </a:lnTo>
                <a:lnTo>
                  <a:pt x="7759694" y="3201740"/>
                </a:lnTo>
                <a:lnTo>
                  <a:pt x="7651478" y="3201740"/>
                </a:lnTo>
                <a:lnTo>
                  <a:pt x="7644417" y="3201740"/>
                </a:lnTo>
                <a:lnTo>
                  <a:pt x="7446542" y="3201740"/>
                </a:lnTo>
                <a:lnTo>
                  <a:pt x="7175428" y="3521953"/>
                </a:lnTo>
                <a:lnTo>
                  <a:pt x="7175428" y="2938454"/>
                </a:lnTo>
                <a:close/>
                <a:moveTo>
                  <a:pt x="5818403" y="2938454"/>
                </a:moveTo>
                <a:lnTo>
                  <a:pt x="5818403" y="3654307"/>
                </a:lnTo>
                <a:cubicBezTo>
                  <a:pt x="5818403" y="3711234"/>
                  <a:pt x="5825994" y="3757369"/>
                  <a:pt x="5841174" y="3792711"/>
                </a:cubicBezTo>
                <a:cubicBezTo>
                  <a:pt x="5856355" y="3828053"/>
                  <a:pt x="5883158" y="3854144"/>
                  <a:pt x="5921583" y="3870985"/>
                </a:cubicBezTo>
                <a:cubicBezTo>
                  <a:pt x="5960009" y="3887826"/>
                  <a:pt x="6014563" y="3896246"/>
                  <a:pt x="6085248" y="3896246"/>
                </a:cubicBezTo>
                <a:lnTo>
                  <a:pt x="6134347" y="3896246"/>
                </a:lnTo>
                <a:lnTo>
                  <a:pt x="6134347" y="3748948"/>
                </a:lnTo>
                <a:lnTo>
                  <a:pt x="6090940" y="3748948"/>
                </a:lnTo>
                <a:cubicBezTo>
                  <a:pt x="6054412" y="3748948"/>
                  <a:pt x="6031167" y="3740409"/>
                  <a:pt x="6021205" y="3723331"/>
                </a:cubicBezTo>
                <a:cubicBezTo>
                  <a:pt x="6011243" y="3706253"/>
                  <a:pt x="6006262" y="3679450"/>
                  <a:pt x="6006262" y="3642922"/>
                </a:cubicBezTo>
                <a:lnTo>
                  <a:pt x="6006262" y="2938454"/>
                </a:lnTo>
                <a:close/>
                <a:moveTo>
                  <a:pt x="261394" y="2938454"/>
                </a:moveTo>
                <a:lnTo>
                  <a:pt x="545316" y="3896246"/>
                </a:lnTo>
                <a:lnTo>
                  <a:pt x="754522" y="3896246"/>
                </a:lnTo>
                <a:lnTo>
                  <a:pt x="940246" y="3181104"/>
                </a:lnTo>
                <a:lnTo>
                  <a:pt x="1128104" y="3896246"/>
                </a:lnTo>
                <a:lnTo>
                  <a:pt x="1335887" y="3896246"/>
                </a:lnTo>
                <a:lnTo>
                  <a:pt x="1621944" y="2938454"/>
                </a:lnTo>
                <a:lnTo>
                  <a:pt x="1417719" y="2938454"/>
                </a:lnTo>
                <a:lnTo>
                  <a:pt x="1235553" y="3658577"/>
                </a:lnTo>
                <a:lnTo>
                  <a:pt x="1042714" y="2938454"/>
                </a:lnTo>
                <a:lnTo>
                  <a:pt x="842047" y="2938454"/>
                </a:lnTo>
                <a:lnTo>
                  <a:pt x="650631" y="3658577"/>
                </a:lnTo>
                <a:lnTo>
                  <a:pt x="468465" y="293845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5814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 descr="Ein Bild, das Wasser, Flüssigkeit, Türkis, unterwasser enthält.&#10;&#10;Automatisch generierte Beschreibung">
            <a:extLst>
              <a:ext uri="{FF2B5EF4-FFF2-40B4-BE49-F238E27FC236}">
                <a16:creationId xmlns:a16="http://schemas.microsoft.com/office/drawing/2014/main" id="{4A85865D-1B4B-AF50-4B72-1CA5D5D4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49EC4DA9-5DB2-D6E2-9490-42755AEDB6AA}"/>
              </a:ext>
            </a:extLst>
          </p:cNvPr>
          <p:cNvSpPr/>
          <p:nvPr/>
        </p:nvSpPr>
        <p:spPr>
          <a:xfrm>
            <a:off x="-66344800" y="-166827200"/>
            <a:ext cx="716178400" cy="3113024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036727" y="3575322"/>
                </a:moveTo>
                <a:lnTo>
                  <a:pt x="2036727" y="3687752"/>
                </a:lnTo>
                <a:cubicBezTo>
                  <a:pt x="2018701" y="3711471"/>
                  <a:pt x="1994625" y="3732582"/>
                  <a:pt x="1964502" y="3751083"/>
                </a:cubicBezTo>
                <a:cubicBezTo>
                  <a:pt x="1934378" y="3769584"/>
                  <a:pt x="1901526" y="3778835"/>
                  <a:pt x="1865947" y="3778835"/>
                </a:cubicBezTo>
                <a:cubicBezTo>
                  <a:pt x="1837009" y="3778835"/>
                  <a:pt x="1813408" y="3771719"/>
                  <a:pt x="1795144" y="3757487"/>
                </a:cubicBezTo>
                <a:cubicBezTo>
                  <a:pt x="1776881" y="3743256"/>
                  <a:pt x="1767748" y="3721434"/>
                  <a:pt x="1767748" y="3692021"/>
                </a:cubicBezTo>
                <a:cubicBezTo>
                  <a:pt x="1767748" y="3651224"/>
                  <a:pt x="1787673" y="3621693"/>
                  <a:pt x="1827522" y="3603429"/>
                </a:cubicBezTo>
                <a:cubicBezTo>
                  <a:pt x="1867370" y="3585165"/>
                  <a:pt x="1937105" y="3575796"/>
                  <a:pt x="2036727" y="3575322"/>
                </a:cubicBezTo>
                <a:close/>
                <a:moveTo>
                  <a:pt x="8997539" y="3334806"/>
                </a:moveTo>
                <a:cubicBezTo>
                  <a:pt x="9038811" y="3334806"/>
                  <a:pt x="9071188" y="3344531"/>
                  <a:pt x="9094671" y="3363981"/>
                </a:cubicBezTo>
                <a:cubicBezTo>
                  <a:pt x="9118153" y="3383431"/>
                  <a:pt x="9134757" y="3409523"/>
                  <a:pt x="9144481" y="3442255"/>
                </a:cubicBezTo>
                <a:cubicBezTo>
                  <a:pt x="9154206" y="3474988"/>
                  <a:pt x="9159069" y="3511279"/>
                  <a:pt x="9159069" y="3551128"/>
                </a:cubicBezTo>
                <a:cubicBezTo>
                  <a:pt x="9159069" y="3590028"/>
                  <a:pt x="9154206" y="3625607"/>
                  <a:pt x="9144481" y="3657865"/>
                </a:cubicBezTo>
                <a:cubicBezTo>
                  <a:pt x="9134757" y="3690124"/>
                  <a:pt x="9118153" y="3715860"/>
                  <a:pt x="9094671" y="3735072"/>
                </a:cubicBezTo>
                <a:cubicBezTo>
                  <a:pt x="9071188" y="3754285"/>
                  <a:pt x="9038811" y="3763892"/>
                  <a:pt x="8997539" y="3763892"/>
                </a:cubicBezTo>
                <a:cubicBezTo>
                  <a:pt x="8957216" y="3763892"/>
                  <a:pt x="8925551" y="3754285"/>
                  <a:pt x="8902543" y="3735072"/>
                </a:cubicBezTo>
                <a:cubicBezTo>
                  <a:pt x="8879535" y="3715860"/>
                  <a:pt x="8863287" y="3690124"/>
                  <a:pt x="8853799" y="3657865"/>
                </a:cubicBezTo>
                <a:cubicBezTo>
                  <a:pt x="8844311" y="3625607"/>
                  <a:pt x="8839568" y="3590028"/>
                  <a:pt x="8839568" y="3551128"/>
                </a:cubicBezTo>
                <a:cubicBezTo>
                  <a:pt x="8839568" y="3511279"/>
                  <a:pt x="8844311" y="3474988"/>
                  <a:pt x="8853799" y="3442255"/>
                </a:cubicBezTo>
                <a:cubicBezTo>
                  <a:pt x="8863287" y="3409523"/>
                  <a:pt x="8879535" y="3383431"/>
                  <a:pt x="8902543" y="3363981"/>
                </a:cubicBezTo>
                <a:cubicBezTo>
                  <a:pt x="8925551" y="3344531"/>
                  <a:pt x="8957216" y="3334806"/>
                  <a:pt x="8997539" y="3334806"/>
                </a:cubicBezTo>
                <a:close/>
                <a:moveTo>
                  <a:pt x="11571698" y="3321998"/>
                </a:moveTo>
                <a:cubicBezTo>
                  <a:pt x="11614394" y="3321998"/>
                  <a:pt x="11649380" y="3333976"/>
                  <a:pt x="11676657" y="3357933"/>
                </a:cubicBezTo>
                <a:cubicBezTo>
                  <a:pt x="11703935" y="3381889"/>
                  <a:pt x="11718285" y="3418061"/>
                  <a:pt x="11719708" y="3466449"/>
                </a:cubicBezTo>
                <a:lnTo>
                  <a:pt x="11418708" y="3466449"/>
                </a:lnTo>
                <a:cubicBezTo>
                  <a:pt x="11421554" y="3419485"/>
                  <a:pt x="11436853" y="3383668"/>
                  <a:pt x="11464605" y="3359000"/>
                </a:cubicBezTo>
                <a:cubicBezTo>
                  <a:pt x="11492357" y="3334332"/>
                  <a:pt x="11528055" y="3321998"/>
                  <a:pt x="11571698" y="3321998"/>
                </a:cubicBezTo>
                <a:close/>
                <a:moveTo>
                  <a:pt x="6523449" y="3321998"/>
                </a:moveTo>
                <a:cubicBezTo>
                  <a:pt x="6566144" y="3321998"/>
                  <a:pt x="6601130" y="3333976"/>
                  <a:pt x="6628407" y="3357933"/>
                </a:cubicBezTo>
                <a:cubicBezTo>
                  <a:pt x="6655685" y="3381889"/>
                  <a:pt x="6670035" y="3418061"/>
                  <a:pt x="6671458" y="3466449"/>
                </a:cubicBezTo>
                <a:lnTo>
                  <a:pt x="6370458" y="3466449"/>
                </a:lnTo>
                <a:cubicBezTo>
                  <a:pt x="6373304" y="3419485"/>
                  <a:pt x="6388603" y="3383668"/>
                  <a:pt x="6416355" y="3359000"/>
                </a:cubicBezTo>
                <a:cubicBezTo>
                  <a:pt x="6444107" y="3334332"/>
                  <a:pt x="6479805" y="3321998"/>
                  <a:pt x="6523449" y="3321998"/>
                </a:cubicBezTo>
                <a:close/>
                <a:moveTo>
                  <a:pt x="5361399" y="3321998"/>
                </a:moveTo>
                <a:cubicBezTo>
                  <a:pt x="5404094" y="3321998"/>
                  <a:pt x="5439081" y="3333976"/>
                  <a:pt x="5466357" y="3357933"/>
                </a:cubicBezTo>
                <a:cubicBezTo>
                  <a:pt x="5493635" y="3381889"/>
                  <a:pt x="5507985" y="3418061"/>
                  <a:pt x="5509409" y="3466449"/>
                </a:cubicBezTo>
                <a:lnTo>
                  <a:pt x="5208408" y="3466449"/>
                </a:lnTo>
                <a:cubicBezTo>
                  <a:pt x="5211254" y="3419485"/>
                  <a:pt x="5226554" y="3383668"/>
                  <a:pt x="5254305" y="3359000"/>
                </a:cubicBezTo>
                <a:cubicBezTo>
                  <a:pt x="5282057" y="3334332"/>
                  <a:pt x="5317755" y="3321998"/>
                  <a:pt x="5361399" y="3321998"/>
                </a:cubicBezTo>
                <a:close/>
                <a:moveTo>
                  <a:pt x="4113624" y="3321998"/>
                </a:moveTo>
                <a:cubicBezTo>
                  <a:pt x="4156319" y="3321998"/>
                  <a:pt x="4191305" y="3333976"/>
                  <a:pt x="4218583" y="3357933"/>
                </a:cubicBezTo>
                <a:cubicBezTo>
                  <a:pt x="4245860" y="3381889"/>
                  <a:pt x="4260211" y="3418061"/>
                  <a:pt x="4261633" y="3466449"/>
                </a:cubicBezTo>
                <a:lnTo>
                  <a:pt x="3960633" y="3466449"/>
                </a:lnTo>
                <a:cubicBezTo>
                  <a:pt x="3963480" y="3419485"/>
                  <a:pt x="3978778" y="3383668"/>
                  <a:pt x="4006530" y="3359000"/>
                </a:cubicBezTo>
                <a:cubicBezTo>
                  <a:pt x="4034283" y="3334332"/>
                  <a:pt x="4069980" y="3321998"/>
                  <a:pt x="4113624" y="3321998"/>
                </a:cubicBezTo>
                <a:close/>
                <a:moveTo>
                  <a:pt x="9771887" y="3201740"/>
                </a:moveTo>
                <a:lnTo>
                  <a:pt x="10042289" y="3896246"/>
                </a:lnTo>
                <a:lnTo>
                  <a:pt x="10026635" y="3933960"/>
                </a:lnTo>
                <a:cubicBezTo>
                  <a:pt x="10018096" y="3956731"/>
                  <a:pt x="10004457" y="3973097"/>
                  <a:pt x="9985719" y="3983060"/>
                </a:cubicBezTo>
                <a:cubicBezTo>
                  <a:pt x="9966980" y="3993022"/>
                  <a:pt x="9943616" y="3998003"/>
                  <a:pt x="9915627" y="3998003"/>
                </a:cubicBezTo>
                <a:lnTo>
                  <a:pt x="9853008" y="3998003"/>
                </a:lnTo>
                <a:lnTo>
                  <a:pt x="9853008" y="4150993"/>
                </a:lnTo>
                <a:lnTo>
                  <a:pt x="9937687" y="4150993"/>
                </a:lnTo>
                <a:cubicBezTo>
                  <a:pt x="9988921" y="4150993"/>
                  <a:pt x="10031734" y="4145775"/>
                  <a:pt x="10066128" y="4135339"/>
                </a:cubicBezTo>
                <a:cubicBezTo>
                  <a:pt x="10100521" y="4124902"/>
                  <a:pt x="10129577" y="4106164"/>
                  <a:pt x="10153297" y="4079123"/>
                </a:cubicBezTo>
                <a:cubicBezTo>
                  <a:pt x="10177016" y="4052083"/>
                  <a:pt x="10197889" y="4014132"/>
                  <a:pt x="10215916" y="3965270"/>
                </a:cubicBezTo>
                <a:lnTo>
                  <a:pt x="10241533" y="3896246"/>
                </a:lnTo>
                <a:lnTo>
                  <a:pt x="10491299" y="3201740"/>
                </a:lnTo>
                <a:lnTo>
                  <a:pt x="10300595" y="3201740"/>
                </a:lnTo>
                <a:lnTo>
                  <a:pt x="10144046" y="3715504"/>
                </a:lnTo>
                <a:lnTo>
                  <a:pt x="9968285" y="3201740"/>
                </a:lnTo>
                <a:close/>
                <a:moveTo>
                  <a:pt x="8602410" y="3192489"/>
                </a:moveTo>
                <a:cubicBezTo>
                  <a:pt x="8551176" y="3192489"/>
                  <a:pt x="8507532" y="3203637"/>
                  <a:pt x="8471478" y="3225934"/>
                </a:cubicBezTo>
                <a:cubicBezTo>
                  <a:pt x="8435425" y="3248230"/>
                  <a:pt x="8408385" y="3280251"/>
                  <a:pt x="8390358" y="3321998"/>
                </a:cubicBezTo>
                <a:lnTo>
                  <a:pt x="8386800" y="3201740"/>
                </a:lnTo>
                <a:lnTo>
                  <a:pt x="8206057" y="3201740"/>
                </a:lnTo>
                <a:lnTo>
                  <a:pt x="8206057" y="3896246"/>
                </a:lnTo>
                <a:lnTo>
                  <a:pt x="8394627" y="3896246"/>
                </a:lnTo>
                <a:lnTo>
                  <a:pt x="8394627" y="3434428"/>
                </a:lnTo>
                <a:cubicBezTo>
                  <a:pt x="8409808" y="3413081"/>
                  <a:pt x="8427835" y="3396358"/>
                  <a:pt x="8448708" y="3384261"/>
                </a:cubicBezTo>
                <a:cubicBezTo>
                  <a:pt x="8469581" y="3372164"/>
                  <a:pt x="8492826" y="3363625"/>
                  <a:pt x="8518443" y="3358644"/>
                </a:cubicBezTo>
                <a:cubicBezTo>
                  <a:pt x="8544060" y="3353663"/>
                  <a:pt x="8570863" y="3351173"/>
                  <a:pt x="8598852" y="3351173"/>
                </a:cubicBezTo>
                <a:lnTo>
                  <a:pt x="8616642" y="3351173"/>
                </a:lnTo>
                <a:lnTo>
                  <a:pt x="8616642" y="3192489"/>
                </a:lnTo>
                <a:close/>
                <a:moveTo>
                  <a:pt x="4973385" y="3192489"/>
                </a:moveTo>
                <a:cubicBezTo>
                  <a:pt x="4922152" y="3192489"/>
                  <a:pt x="4878508" y="3203637"/>
                  <a:pt x="4842454" y="3225934"/>
                </a:cubicBezTo>
                <a:cubicBezTo>
                  <a:pt x="4806401" y="3248230"/>
                  <a:pt x="4779360" y="3280251"/>
                  <a:pt x="4761334" y="3321998"/>
                </a:cubicBezTo>
                <a:lnTo>
                  <a:pt x="4757776" y="3201740"/>
                </a:lnTo>
                <a:lnTo>
                  <a:pt x="4577033" y="3201740"/>
                </a:lnTo>
                <a:lnTo>
                  <a:pt x="4577033" y="3896246"/>
                </a:lnTo>
                <a:lnTo>
                  <a:pt x="4765603" y="3896246"/>
                </a:lnTo>
                <a:lnTo>
                  <a:pt x="4765603" y="3434428"/>
                </a:lnTo>
                <a:cubicBezTo>
                  <a:pt x="4780784" y="3413081"/>
                  <a:pt x="4798810" y="3396358"/>
                  <a:pt x="4819684" y="3384261"/>
                </a:cubicBezTo>
                <a:cubicBezTo>
                  <a:pt x="4840557" y="3372164"/>
                  <a:pt x="4863802" y="3363625"/>
                  <a:pt x="4889419" y="3358644"/>
                </a:cubicBezTo>
                <a:cubicBezTo>
                  <a:pt x="4915035" y="3353663"/>
                  <a:pt x="4941839" y="3351173"/>
                  <a:pt x="4969828" y="3351173"/>
                </a:cubicBezTo>
                <a:lnTo>
                  <a:pt x="4987618" y="3351173"/>
                </a:lnTo>
                <a:lnTo>
                  <a:pt x="4987618" y="3192489"/>
                </a:lnTo>
                <a:close/>
                <a:moveTo>
                  <a:pt x="11571698" y="3191066"/>
                </a:moveTo>
                <a:cubicBezTo>
                  <a:pt x="11497219" y="3191066"/>
                  <a:pt x="11434481" y="3205416"/>
                  <a:pt x="11383484" y="3234117"/>
                </a:cubicBezTo>
                <a:cubicBezTo>
                  <a:pt x="11332487" y="3262817"/>
                  <a:pt x="11293825" y="3303734"/>
                  <a:pt x="11267496" y="3356865"/>
                </a:cubicBezTo>
                <a:cubicBezTo>
                  <a:pt x="11241167" y="3409997"/>
                  <a:pt x="11228003" y="3473328"/>
                  <a:pt x="11228003" y="3546858"/>
                </a:cubicBezTo>
                <a:cubicBezTo>
                  <a:pt x="11228003" y="3622761"/>
                  <a:pt x="11241523" y="3687752"/>
                  <a:pt x="11268563" y="3741832"/>
                </a:cubicBezTo>
                <a:cubicBezTo>
                  <a:pt x="11295604" y="3795913"/>
                  <a:pt x="11335452" y="3837303"/>
                  <a:pt x="11388110" y="3866004"/>
                </a:cubicBezTo>
                <a:cubicBezTo>
                  <a:pt x="11440767" y="3894704"/>
                  <a:pt x="11505758" y="3909055"/>
                  <a:pt x="11583084" y="3909055"/>
                </a:cubicBezTo>
                <a:cubicBezTo>
                  <a:pt x="11646178" y="3909055"/>
                  <a:pt x="11701325" y="3900160"/>
                  <a:pt x="11748527" y="3882370"/>
                </a:cubicBezTo>
                <a:cubicBezTo>
                  <a:pt x="11795729" y="3864581"/>
                  <a:pt x="11832969" y="3837659"/>
                  <a:pt x="11860246" y="3801605"/>
                </a:cubicBezTo>
                <a:cubicBezTo>
                  <a:pt x="11887523" y="3765552"/>
                  <a:pt x="11902348" y="3720485"/>
                  <a:pt x="11904720" y="3666404"/>
                </a:cubicBezTo>
                <a:lnTo>
                  <a:pt x="11718996" y="3666404"/>
                </a:lnTo>
                <a:cubicBezTo>
                  <a:pt x="11718522" y="3701509"/>
                  <a:pt x="11705951" y="3727956"/>
                  <a:pt x="11681282" y="3745746"/>
                </a:cubicBezTo>
                <a:cubicBezTo>
                  <a:pt x="11656614" y="3763536"/>
                  <a:pt x="11623881" y="3772431"/>
                  <a:pt x="11583084" y="3772431"/>
                </a:cubicBezTo>
                <a:cubicBezTo>
                  <a:pt x="11543709" y="3772431"/>
                  <a:pt x="11511925" y="3763773"/>
                  <a:pt x="11487731" y="3746458"/>
                </a:cubicBezTo>
                <a:cubicBezTo>
                  <a:pt x="11463538" y="3729142"/>
                  <a:pt x="11445867" y="3706253"/>
                  <a:pt x="11434718" y="3677790"/>
                </a:cubicBezTo>
                <a:cubicBezTo>
                  <a:pt x="11423570" y="3649326"/>
                  <a:pt x="11417522" y="3618728"/>
                  <a:pt x="11416573" y="3585995"/>
                </a:cubicBezTo>
                <a:lnTo>
                  <a:pt x="11904008" y="3585995"/>
                </a:lnTo>
                <a:cubicBezTo>
                  <a:pt x="11904957" y="3580777"/>
                  <a:pt x="11905669" y="3573305"/>
                  <a:pt x="11906143" y="3563580"/>
                </a:cubicBezTo>
                <a:cubicBezTo>
                  <a:pt x="11906618" y="3553855"/>
                  <a:pt x="11906855" y="3546147"/>
                  <a:pt x="11906855" y="3540454"/>
                </a:cubicBezTo>
                <a:cubicBezTo>
                  <a:pt x="11906855" y="3428498"/>
                  <a:pt x="11876850" y="3342278"/>
                  <a:pt x="11816839" y="3281793"/>
                </a:cubicBezTo>
                <a:cubicBezTo>
                  <a:pt x="11756829" y="3221308"/>
                  <a:pt x="11675115" y="3191066"/>
                  <a:pt x="11571698" y="3191066"/>
                </a:cubicBezTo>
                <a:close/>
                <a:moveTo>
                  <a:pt x="6523449" y="3191066"/>
                </a:moveTo>
                <a:cubicBezTo>
                  <a:pt x="6448970" y="3191066"/>
                  <a:pt x="6386232" y="3205416"/>
                  <a:pt x="6335235" y="3234117"/>
                </a:cubicBezTo>
                <a:cubicBezTo>
                  <a:pt x="6284238" y="3262817"/>
                  <a:pt x="6245575" y="3303734"/>
                  <a:pt x="6219246" y="3356865"/>
                </a:cubicBezTo>
                <a:cubicBezTo>
                  <a:pt x="6192918" y="3409997"/>
                  <a:pt x="6179753" y="3473328"/>
                  <a:pt x="6179753" y="3546858"/>
                </a:cubicBezTo>
                <a:cubicBezTo>
                  <a:pt x="6179753" y="3622761"/>
                  <a:pt x="6193274" y="3687752"/>
                  <a:pt x="6220314" y="3741832"/>
                </a:cubicBezTo>
                <a:cubicBezTo>
                  <a:pt x="6247354" y="3795913"/>
                  <a:pt x="6287203" y="3837303"/>
                  <a:pt x="6339860" y="3866004"/>
                </a:cubicBezTo>
                <a:cubicBezTo>
                  <a:pt x="6392517" y="3894704"/>
                  <a:pt x="6457509" y="3909055"/>
                  <a:pt x="6534834" y="3909055"/>
                </a:cubicBezTo>
                <a:cubicBezTo>
                  <a:pt x="6597928" y="3909055"/>
                  <a:pt x="6653076" y="3900160"/>
                  <a:pt x="6700277" y="3882370"/>
                </a:cubicBezTo>
                <a:cubicBezTo>
                  <a:pt x="6747479" y="3864581"/>
                  <a:pt x="6784719" y="3837659"/>
                  <a:pt x="6811996" y="3801605"/>
                </a:cubicBezTo>
                <a:cubicBezTo>
                  <a:pt x="6839274" y="3765552"/>
                  <a:pt x="6854098" y="3720485"/>
                  <a:pt x="6856470" y="3666404"/>
                </a:cubicBezTo>
                <a:lnTo>
                  <a:pt x="6670747" y="3666404"/>
                </a:lnTo>
                <a:cubicBezTo>
                  <a:pt x="6670272" y="3701509"/>
                  <a:pt x="6657701" y="3727956"/>
                  <a:pt x="6633033" y="3745746"/>
                </a:cubicBezTo>
                <a:cubicBezTo>
                  <a:pt x="6608364" y="3763536"/>
                  <a:pt x="6575632" y="3772431"/>
                  <a:pt x="6534834" y="3772431"/>
                </a:cubicBezTo>
                <a:cubicBezTo>
                  <a:pt x="6495460" y="3772431"/>
                  <a:pt x="6463676" y="3763773"/>
                  <a:pt x="6439482" y="3746458"/>
                </a:cubicBezTo>
                <a:cubicBezTo>
                  <a:pt x="6415288" y="3729142"/>
                  <a:pt x="6397617" y="3706253"/>
                  <a:pt x="6386469" y="3677790"/>
                </a:cubicBezTo>
                <a:cubicBezTo>
                  <a:pt x="6375321" y="3649326"/>
                  <a:pt x="6369272" y="3618728"/>
                  <a:pt x="6368323" y="3585995"/>
                </a:cubicBezTo>
                <a:lnTo>
                  <a:pt x="6855759" y="3585995"/>
                </a:lnTo>
                <a:cubicBezTo>
                  <a:pt x="6856707" y="3580777"/>
                  <a:pt x="6857419" y="3573305"/>
                  <a:pt x="6857893" y="3563580"/>
                </a:cubicBezTo>
                <a:cubicBezTo>
                  <a:pt x="6858368" y="3553855"/>
                  <a:pt x="6858605" y="3546147"/>
                  <a:pt x="6858605" y="3540454"/>
                </a:cubicBezTo>
                <a:cubicBezTo>
                  <a:pt x="6858605" y="3428498"/>
                  <a:pt x="6828600" y="3342278"/>
                  <a:pt x="6768590" y="3281793"/>
                </a:cubicBezTo>
                <a:cubicBezTo>
                  <a:pt x="6708579" y="3221308"/>
                  <a:pt x="6626866" y="3191066"/>
                  <a:pt x="6523449" y="3191066"/>
                </a:cubicBezTo>
                <a:close/>
                <a:moveTo>
                  <a:pt x="5361399" y="3191066"/>
                </a:moveTo>
                <a:cubicBezTo>
                  <a:pt x="5286920" y="3191066"/>
                  <a:pt x="5224182" y="3205416"/>
                  <a:pt x="5173185" y="3234117"/>
                </a:cubicBezTo>
                <a:cubicBezTo>
                  <a:pt x="5122189" y="3262817"/>
                  <a:pt x="5083526" y="3303734"/>
                  <a:pt x="5057197" y="3356865"/>
                </a:cubicBezTo>
                <a:cubicBezTo>
                  <a:pt x="5030868" y="3409997"/>
                  <a:pt x="5017704" y="3473328"/>
                  <a:pt x="5017704" y="3546858"/>
                </a:cubicBezTo>
                <a:cubicBezTo>
                  <a:pt x="5017704" y="3622761"/>
                  <a:pt x="5031224" y="3687752"/>
                  <a:pt x="5058264" y="3741832"/>
                </a:cubicBezTo>
                <a:cubicBezTo>
                  <a:pt x="5085305" y="3795913"/>
                  <a:pt x="5125153" y="3837303"/>
                  <a:pt x="5177810" y="3866004"/>
                </a:cubicBezTo>
                <a:cubicBezTo>
                  <a:pt x="5230468" y="3894704"/>
                  <a:pt x="5295459" y="3909055"/>
                  <a:pt x="5372784" y="3909055"/>
                </a:cubicBezTo>
                <a:cubicBezTo>
                  <a:pt x="5435878" y="3909055"/>
                  <a:pt x="5491026" y="3900160"/>
                  <a:pt x="5538227" y="3882370"/>
                </a:cubicBezTo>
                <a:cubicBezTo>
                  <a:pt x="5585429" y="3864581"/>
                  <a:pt x="5622669" y="3837659"/>
                  <a:pt x="5649946" y="3801605"/>
                </a:cubicBezTo>
                <a:cubicBezTo>
                  <a:pt x="5677224" y="3765552"/>
                  <a:pt x="5692048" y="3720485"/>
                  <a:pt x="5694420" y="3666404"/>
                </a:cubicBezTo>
                <a:lnTo>
                  <a:pt x="5508697" y="3666404"/>
                </a:lnTo>
                <a:cubicBezTo>
                  <a:pt x="5508222" y="3701509"/>
                  <a:pt x="5495651" y="3727956"/>
                  <a:pt x="5470983" y="3745746"/>
                </a:cubicBezTo>
                <a:cubicBezTo>
                  <a:pt x="5446314" y="3763536"/>
                  <a:pt x="5413582" y="3772431"/>
                  <a:pt x="5372784" y="3772431"/>
                </a:cubicBezTo>
                <a:cubicBezTo>
                  <a:pt x="5333410" y="3772431"/>
                  <a:pt x="5301626" y="3763773"/>
                  <a:pt x="5277432" y="3746458"/>
                </a:cubicBezTo>
                <a:cubicBezTo>
                  <a:pt x="5253238" y="3729142"/>
                  <a:pt x="5235567" y="3706253"/>
                  <a:pt x="5224419" y="3677790"/>
                </a:cubicBezTo>
                <a:cubicBezTo>
                  <a:pt x="5213271" y="3649326"/>
                  <a:pt x="5207222" y="3618728"/>
                  <a:pt x="5206273" y="3585995"/>
                </a:cubicBezTo>
                <a:lnTo>
                  <a:pt x="5693709" y="3585995"/>
                </a:lnTo>
                <a:cubicBezTo>
                  <a:pt x="5694657" y="3580777"/>
                  <a:pt x="5695369" y="3573305"/>
                  <a:pt x="5695843" y="3563580"/>
                </a:cubicBezTo>
                <a:cubicBezTo>
                  <a:pt x="5696318" y="3553855"/>
                  <a:pt x="5696555" y="3546147"/>
                  <a:pt x="5696555" y="3540454"/>
                </a:cubicBezTo>
                <a:cubicBezTo>
                  <a:pt x="5696555" y="3428498"/>
                  <a:pt x="5666550" y="3342278"/>
                  <a:pt x="5606540" y="3281793"/>
                </a:cubicBezTo>
                <a:cubicBezTo>
                  <a:pt x="5546529" y="3221308"/>
                  <a:pt x="5464816" y="3191066"/>
                  <a:pt x="5361399" y="3191066"/>
                </a:cubicBezTo>
                <a:close/>
                <a:moveTo>
                  <a:pt x="4113624" y="3191066"/>
                </a:moveTo>
                <a:cubicBezTo>
                  <a:pt x="4039145" y="3191066"/>
                  <a:pt x="3976407" y="3205416"/>
                  <a:pt x="3925410" y="3234117"/>
                </a:cubicBezTo>
                <a:cubicBezTo>
                  <a:pt x="3874413" y="3262817"/>
                  <a:pt x="3835750" y="3303734"/>
                  <a:pt x="3809421" y="3356865"/>
                </a:cubicBezTo>
                <a:cubicBezTo>
                  <a:pt x="3783093" y="3409997"/>
                  <a:pt x="3769929" y="3473328"/>
                  <a:pt x="3769929" y="3546858"/>
                </a:cubicBezTo>
                <a:cubicBezTo>
                  <a:pt x="3769929" y="3622761"/>
                  <a:pt x="3783449" y="3687752"/>
                  <a:pt x="3810489" y="3741832"/>
                </a:cubicBezTo>
                <a:cubicBezTo>
                  <a:pt x="3837530" y="3795913"/>
                  <a:pt x="3877378" y="3837303"/>
                  <a:pt x="3930035" y="3866004"/>
                </a:cubicBezTo>
                <a:cubicBezTo>
                  <a:pt x="3982693" y="3894704"/>
                  <a:pt x="4047684" y="3909055"/>
                  <a:pt x="4125010" y="3909055"/>
                </a:cubicBezTo>
                <a:cubicBezTo>
                  <a:pt x="4188103" y="3909055"/>
                  <a:pt x="4243251" y="3900160"/>
                  <a:pt x="4290452" y="3882370"/>
                </a:cubicBezTo>
                <a:cubicBezTo>
                  <a:pt x="4337654" y="3864581"/>
                  <a:pt x="4374894" y="3837659"/>
                  <a:pt x="4402172" y="3801605"/>
                </a:cubicBezTo>
                <a:cubicBezTo>
                  <a:pt x="4429449" y="3765552"/>
                  <a:pt x="4444273" y="3720485"/>
                  <a:pt x="4446646" y="3666404"/>
                </a:cubicBezTo>
                <a:lnTo>
                  <a:pt x="4260922" y="3666404"/>
                </a:lnTo>
                <a:cubicBezTo>
                  <a:pt x="4260448" y="3701509"/>
                  <a:pt x="4247876" y="3727956"/>
                  <a:pt x="4223208" y="3745746"/>
                </a:cubicBezTo>
                <a:cubicBezTo>
                  <a:pt x="4198540" y="3763536"/>
                  <a:pt x="4165807" y="3772431"/>
                  <a:pt x="4125010" y="3772431"/>
                </a:cubicBezTo>
                <a:cubicBezTo>
                  <a:pt x="4085635" y="3772431"/>
                  <a:pt x="4053851" y="3763773"/>
                  <a:pt x="4029657" y="3746458"/>
                </a:cubicBezTo>
                <a:cubicBezTo>
                  <a:pt x="4005463" y="3729142"/>
                  <a:pt x="3987792" y="3706253"/>
                  <a:pt x="3976644" y="3677790"/>
                </a:cubicBezTo>
                <a:cubicBezTo>
                  <a:pt x="3965496" y="3649326"/>
                  <a:pt x="3959448" y="3618728"/>
                  <a:pt x="3958499" y="3585995"/>
                </a:cubicBezTo>
                <a:lnTo>
                  <a:pt x="4445934" y="3585995"/>
                </a:lnTo>
                <a:cubicBezTo>
                  <a:pt x="4446883" y="3580777"/>
                  <a:pt x="4447595" y="3573305"/>
                  <a:pt x="4448069" y="3563580"/>
                </a:cubicBezTo>
                <a:cubicBezTo>
                  <a:pt x="4448543" y="3553855"/>
                  <a:pt x="4448781" y="3546147"/>
                  <a:pt x="4448781" y="3540454"/>
                </a:cubicBezTo>
                <a:cubicBezTo>
                  <a:pt x="4448781" y="3428498"/>
                  <a:pt x="4418775" y="3342278"/>
                  <a:pt x="4358765" y="3281793"/>
                </a:cubicBezTo>
                <a:cubicBezTo>
                  <a:pt x="4298754" y="3221308"/>
                  <a:pt x="4217041" y="3191066"/>
                  <a:pt x="4113624" y="3191066"/>
                </a:cubicBezTo>
                <a:close/>
                <a:moveTo>
                  <a:pt x="1922874" y="3191066"/>
                </a:moveTo>
                <a:cubicBezTo>
                  <a:pt x="1862627" y="3191066"/>
                  <a:pt x="1809613" y="3198656"/>
                  <a:pt x="1763834" y="3213837"/>
                </a:cubicBezTo>
                <a:cubicBezTo>
                  <a:pt x="1718056" y="3229017"/>
                  <a:pt x="1682240" y="3253923"/>
                  <a:pt x="1656386" y="3288553"/>
                </a:cubicBezTo>
                <a:cubicBezTo>
                  <a:pt x="1630532" y="3323184"/>
                  <a:pt x="1617604" y="3370148"/>
                  <a:pt x="1617604" y="3429447"/>
                </a:cubicBezTo>
                <a:lnTo>
                  <a:pt x="1794077" y="3429447"/>
                </a:lnTo>
                <a:cubicBezTo>
                  <a:pt x="1794077" y="3389598"/>
                  <a:pt x="1806174" y="3360779"/>
                  <a:pt x="1830368" y="3342989"/>
                </a:cubicBezTo>
                <a:cubicBezTo>
                  <a:pt x="1854561" y="3325200"/>
                  <a:pt x="1885397" y="3316305"/>
                  <a:pt x="1922874" y="3316305"/>
                </a:cubicBezTo>
                <a:cubicBezTo>
                  <a:pt x="1957030" y="3316305"/>
                  <a:pt x="1984901" y="3324607"/>
                  <a:pt x="2006485" y="3341210"/>
                </a:cubicBezTo>
                <a:cubicBezTo>
                  <a:pt x="2028070" y="3357814"/>
                  <a:pt x="2038862" y="3388649"/>
                  <a:pt x="2038862" y="3433716"/>
                </a:cubicBezTo>
                <a:lnTo>
                  <a:pt x="2038862" y="3470719"/>
                </a:lnTo>
                <a:cubicBezTo>
                  <a:pt x="1947305" y="3472616"/>
                  <a:pt x="1867014" y="3479376"/>
                  <a:pt x="1797991" y="3490999"/>
                </a:cubicBezTo>
                <a:cubicBezTo>
                  <a:pt x="1728967" y="3502621"/>
                  <a:pt x="1675242" y="3524680"/>
                  <a:pt x="1636817" y="3557176"/>
                </a:cubicBezTo>
                <a:cubicBezTo>
                  <a:pt x="1598391" y="3589672"/>
                  <a:pt x="1579179" y="3637941"/>
                  <a:pt x="1579179" y="3701984"/>
                </a:cubicBezTo>
                <a:cubicBezTo>
                  <a:pt x="1579179" y="3747999"/>
                  <a:pt x="1589734" y="3786306"/>
                  <a:pt x="1610844" y="3816905"/>
                </a:cubicBezTo>
                <a:cubicBezTo>
                  <a:pt x="1631954" y="3847503"/>
                  <a:pt x="1659588" y="3870392"/>
                  <a:pt x="1693744" y="3885572"/>
                </a:cubicBezTo>
                <a:cubicBezTo>
                  <a:pt x="1727899" y="3900753"/>
                  <a:pt x="1764665" y="3908343"/>
                  <a:pt x="1804039" y="3908343"/>
                </a:cubicBezTo>
                <a:cubicBezTo>
                  <a:pt x="1854799" y="3908343"/>
                  <a:pt x="1899629" y="3899686"/>
                  <a:pt x="1938529" y="3882370"/>
                </a:cubicBezTo>
                <a:cubicBezTo>
                  <a:pt x="1977429" y="3865055"/>
                  <a:pt x="2011585" y="3839557"/>
                  <a:pt x="2040997" y="3805875"/>
                </a:cubicBezTo>
                <a:lnTo>
                  <a:pt x="2046689" y="3896246"/>
                </a:lnTo>
                <a:lnTo>
                  <a:pt x="2223162" y="3896246"/>
                </a:lnTo>
                <a:lnTo>
                  <a:pt x="2223162" y="3430158"/>
                </a:lnTo>
                <a:cubicBezTo>
                  <a:pt x="2223162" y="3383668"/>
                  <a:pt x="2215810" y="3344887"/>
                  <a:pt x="2201103" y="3313814"/>
                </a:cubicBezTo>
                <a:cubicBezTo>
                  <a:pt x="2186398" y="3282742"/>
                  <a:pt x="2165643" y="3258192"/>
                  <a:pt x="2138840" y="3240165"/>
                </a:cubicBezTo>
                <a:cubicBezTo>
                  <a:pt x="2112037" y="3222138"/>
                  <a:pt x="2080371" y="3209449"/>
                  <a:pt x="2043843" y="3202096"/>
                </a:cubicBezTo>
                <a:cubicBezTo>
                  <a:pt x="2007315" y="3194742"/>
                  <a:pt x="1966992" y="3191066"/>
                  <a:pt x="1922874" y="3191066"/>
                </a:cubicBezTo>
                <a:close/>
                <a:moveTo>
                  <a:pt x="10821033" y="3190354"/>
                </a:moveTo>
                <a:cubicBezTo>
                  <a:pt x="10784505" y="3190354"/>
                  <a:pt x="10748807" y="3193912"/>
                  <a:pt x="10713939" y="3201028"/>
                </a:cubicBezTo>
                <a:cubicBezTo>
                  <a:pt x="10679072" y="3208144"/>
                  <a:pt x="10647762" y="3219411"/>
                  <a:pt x="10620010" y="3234828"/>
                </a:cubicBezTo>
                <a:cubicBezTo>
                  <a:pt x="10592258" y="3250246"/>
                  <a:pt x="10570081" y="3270526"/>
                  <a:pt x="10553477" y="3295669"/>
                </a:cubicBezTo>
                <a:cubicBezTo>
                  <a:pt x="10536873" y="3320812"/>
                  <a:pt x="10528571" y="3351410"/>
                  <a:pt x="10528571" y="3387463"/>
                </a:cubicBezTo>
                <a:cubicBezTo>
                  <a:pt x="10528571" y="3433479"/>
                  <a:pt x="10539482" y="3470600"/>
                  <a:pt x="10561304" y="3498826"/>
                </a:cubicBezTo>
                <a:cubicBezTo>
                  <a:pt x="10583126" y="3527052"/>
                  <a:pt x="10613369" y="3549586"/>
                  <a:pt x="10652031" y="3566427"/>
                </a:cubicBezTo>
                <a:cubicBezTo>
                  <a:pt x="10690694" y="3583268"/>
                  <a:pt x="10734694" y="3597618"/>
                  <a:pt x="10784030" y="3609478"/>
                </a:cubicBezTo>
                <a:cubicBezTo>
                  <a:pt x="10842855" y="3622761"/>
                  <a:pt x="10884008" y="3635806"/>
                  <a:pt x="10907490" y="3648615"/>
                </a:cubicBezTo>
                <a:cubicBezTo>
                  <a:pt x="10930972" y="3661423"/>
                  <a:pt x="10942714" y="3680873"/>
                  <a:pt x="10942714" y="3706965"/>
                </a:cubicBezTo>
                <a:cubicBezTo>
                  <a:pt x="10942714" y="3734479"/>
                  <a:pt x="10932751" y="3754048"/>
                  <a:pt x="10912827" y="3765670"/>
                </a:cubicBezTo>
                <a:cubicBezTo>
                  <a:pt x="10892903" y="3777293"/>
                  <a:pt x="10864914" y="3783104"/>
                  <a:pt x="10828860" y="3783104"/>
                </a:cubicBezTo>
                <a:cubicBezTo>
                  <a:pt x="10792332" y="3783104"/>
                  <a:pt x="10760429" y="3775514"/>
                  <a:pt x="10733152" y="3760334"/>
                </a:cubicBezTo>
                <a:cubicBezTo>
                  <a:pt x="10705875" y="3745153"/>
                  <a:pt x="10692236" y="3718113"/>
                  <a:pt x="10692236" y="3679213"/>
                </a:cubicBezTo>
                <a:lnTo>
                  <a:pt x="10517186" y="3679213"/>
                </a:lnTo>
                <a:cubicBezTo>
                  <a:pt x="10517186" y="3723806"/>
                  <a:pt x="10525962" y="3761045"/>
                  <a:pt x="10543515" y="3790932"/>
                </a:cubicBezTo>
                <a:cubicBezTo>
                  <a:pt x="10561067" y="3820818"/>
                  <a:pt x="10584787" y="3844419"/>
                  <a:pt x="10614673" y="3861734"/>
                </a:cubicBezTo>
                <a:cubicBezTo>
                  <a:pt x="10644560" y="3879050"/>
                  <a:pt x="10678004" y="3891265"/>
                  <a:pt x="10715007" y="3898381"/>
                </a:cubicBezTo>
                <a:cubicBezTo>
                  <a:pt x="10752009" y="3905497"/>
                  <a:pt x="10789723" y="3909055"/>
                  <a:pt x="10828148" y="3909055"/>
                </a:cubicBezTo>
                <a:cubicBezTo>
                  <a:pt x="10867048" y="3909055"/>
                  <a:pt x="10904644" y="3905022"/>
                  <a:pt x="10940935" y="3896958"/>
                </a:cubicBezTo>
                <a:cubicBezTo>
                  <a:pt x="10977225" y="3888893"/>
                  <a:pt x="11009484" y="3875966"/>
                  <a:pt x="11037710" y="3858176"/>
                </a:cubicBezTo>
                <a:cubicBezTo>
                  <a:pt x="11065936" y="3840387"/>
                  <a:pt x="11088470" y="3817023"/>
                  <a:pt x="11105311" y="3788085"/>
                </a:cubicBezTo>
                <a:cubicBezTo>
                  <a:pt x="11122151" y="3759148"/>
                  <a:pt x="11130572" y="3723806"/>
                  <a:pt x="11130572" y="3682059"/>
                </a:cubicBezTo>
                <a:cubicBezTo>
                  <a:pt x="11130572" y="3637467"/>
                  <a:pt x="11120135" y="3601176"/>
                  <a:pt x="11099262" y="3573187"/>
                </a:cubicBezTo>
                <a:cubicBezTo>
                  <a:pt x="11078389" y="3545198"/>
                  <a:pt x="11050163" y="3522902"/>
                  <a:pt x="11014584" y="3506298"/>
                </a:cubicBezTo>
                <a:cubicBezTo>
                  <a:pt x="10979004" y="3489694"/>
                  <a:pt x="10938681" y="3476174"/>
                  <a:pt x="10893614" y="3465738"/>
                </a:cubicBezTo>
                <a:cubicBezTo>
                  <a:pt x="10850919" y="3456250"/>
                  <a:pt x="10816526" y="3447355"/>
                  <a:pt x="10790435" y="3439053"/>
                </a:cubicBezTo>
                <a:cubicBezTo>
                  <a:pt x="10764343" y="3430751"/>
                  <a:pt x="10745368" y="3421738"/>
                  <a:pt x="10733508" y="3412013"/>
                </a:cubicBezTo>
                <a:cubicBezTo>
                  <a:pt x="10721648" y="3402288"/>
                  <a:pt x="10715718" y="3391021"/>
                  <a:pt x="10715718" y="3378213"/>
                </a:cubicBezTo>
                <a:cubicBezTo>
                  <a:pt x="10715718" y="3356391"/>
                  <a:pt x="10725087" y="3340736"/>
                  <a:pt x="10743826" y="3331248"/>
                </a:cubicBezTo>
                <a:cubicBezTo>
                  <a:pt x="10762564" y="3321760"/>
                  <a:pt x="10788300" y="3317017"/>
                  <a:pt x="10821033" y="3317017"/>
                </a:cubicBezTo>
                <a:cubicBezTo>
                  <a:pt x="10851394" y="3317017"/>
                  <a:pt x="10877841" y="3323895"/>
                  <a:pt x="10900374" y="3337652"/>
                </a:cubicBezTo>
                <a:cubicBezTo>
                  <a:pt x="10922908" y="3351410"/>
                  <a:pt x="10934175" y="3376078"/>
                  <a:pt x="10934175" y="3411657"/>
                </a:cubicBezTo>
                <a:lnTo>
                  <a:pt x="11109224" y="3411657"/>
                </a:lnTo>
                <a:cubicBezTo>
                  <a:pt x="11109224" y="3368962"/>
                  <a:pt x="11100923" y="3333383"/>
                  <a:pt x="11084319" y="3304920"/>
                </a:cubicBezTo>
                <a:cubicBezTo>
                  <a:pt x="11067715" y="3276456"/>
                  <a:pt x="11045656" y="3253804"/>
                  <a:pt x="11018142" y="3236963"/>
                </a:cubicBezTo>
                <a:cubicBezTo>
                  <a:pt x="10990627" y="3220123"/>
                  <a:pt x="10959792" y="3208144"/>
                  <a:pt x="10925636" y="3201028"/>
                </a:cubicBezTo>
                <a:cubicBezTo>
                  <a:pt x="10891480" y="3193912"/>
                  <a:pt x="10856612" y="3190354"/>
                  <a:pt x="10821033" y="3190354"/>
                </a:cubicBezTo>
                <a:close/>
                <a:moveTo>
                  <a:pt x="3362958" y="3190354"/>
                </a:moveTo>
                <a:cubicBezTo>
                  <a:pt x="3326430" y="3190354"/>
                  <a:pt x="3290732" y="3193912"/>
                  <a:pt x="3255865" y="3201028"/>
                </a:cubicBezTo>
                <a:cubicBezTo>
                  <a:pt x="3220997" y="3208144"/>
                  <a:pt x="3189687" y="3219411"/>
                  <a:pt x="3161936" y="3234828"/>
                </a:cubicBezTo>
                <a:cubicBezTo>
                  <a:pt x="3134183" y="3250246"/>
                  <a:pt x="3112006" y="3270526"/>
                  <a:pt x="3095402" y="3295669"/>
                </a:cubicBezTo>
                <a:cubicBezTo>
                  <a:pt x="3078798" y="3320812"/>
                  <a:pt x="3070497" y="3351410"/>
                  <a:pt x="3070497" y="3387463"/>
                </a:cubicBezTo>
                <a:cubicBezTo>
                  <a:pt x="3070497" y="3433479"/>
                  <a:pt x="3081408" y="3470600"/>
                  <a:pt x="3103230" y="3498826"/>
                </a:cubicBezTo>
                <a:cubicBezTo>
                  <a:pt x="3125052" y="3527052"/>
                  <a:pt x="3155294" y="3549586"/>
                  <a:pt x="3193957" y="3566427"/>
                </a:cubicBezTo>
                <a:cubicBezTo>
                  <a:pt x="3232620" y="3583268"/>
                  <a:pt x="3276619" y="3597618"/>
                  <a:pt x="3325956" y="3609478"/>
                </a:cubicBezTo>
                <a:cubicBezTo>
                  <a:pt x="3384780" y="3622761"/>
                  <a:pt x="3425933" y="3635806"/>
                  <a:pt x="3449416" y="3648615"/>
                </a:cubicBezTo>
                <a:cubicBezTo>
                  <a:pt x="3472898" y="3661423"/>
                  <a:pt x="3484639" y="3680873"/>
                  <a:pt x="3484639" y="3706965"/>
                </a:cubicBezTo>
                <a:cubicBezTo>
                  <a:pt x="3484639" y="3734479"/>
                  <a:pt x="3474677" y="3754048"/>
                  <a:pt x="3454752" y="3765670"/>
                </a:cubicBezTo>
                <a:cubicBezTo>
                  <a:pt x="3434828" y="3777293"/>
                  <a:pt x="3406839" y="3783104"/>
                  <a:pt x="3370786" y="3783104"/>
                </a:cubicBezTo>
                <a:cubicBezTo>
                  <a:pt x="3334257" y="3783104"/>
                  <a:pt x="3302355" y="3775514"/>
                  <a:pt x="3275077" y="3760334"/>
                </a:cubicBezTo>
                <a:cubicBezTo>
                  <a:pt x="3247800" y="3745153"/>
                  <a:pt x="3234161" y="3718113"/>
                  <a:pt x="3234161" y="3679213"/>
                </a:cubicBezTo>
                <a:lnTo>
                  <a:pt x="3059112" y="3679213"/>
                </a:lnTo>
                <a:cubicBezTo>
                  <a:pt x="3059112" y="3723806"/>
                  <a:pt x="3067888" y="3761045"/>
                  <a:pt x="3085440" y="3790932"/>
                </a:cubicBezTo>
                <a:cubicBezTo>
                  <a:pt x="3102993" y="3820818"/>
                  <a:pt x="3126712" y="3844419"/>
                  <a:pt x="3156599" y="3861734"/>
                </a:cubicBezTo>
                <a:cubicBezTo>
                  <a:pt x="3186485" y="3879050"/>
                  <a:pt x="3219929" y="3891265"/>
                  <a:pt x="3256932" y="3898381"/>
                </a:cubicBezTo>
                <a:cubicBezTo>
                  <a:pt x="3293934" y="3905497"/>
                  <a:pt x="3331648" y="3909055"/>
                  <a:pt x="3370074" y="3909055"/>
                </a:cubicBezTo>
                <a:cubicBezTo>
                  <a:pt x="3408974" y="3909055"/>
                  <a:pt x="3446569" y="3905022"/>
                  <a:pt x="3482860" y="3896958"/>
                </a:cubicBezTo>
                <a:cubicBezTo>
                  <a:pt x="3519151" y="3888893"/>
                  <a:pt x="3551409" y="3875966"/>
                  <a:pt x="3579635" y="3858176"/>
                </a:cubicBezTo>
                <a:cubicBezTo>
                  <a:pt x="3607862" y="3840387"/>
                  <a:pt x="3630395" y="3817023"/>
                  <a:pt x="3647236" y="3788085"/>
                </a:cubicBezTo>
                <a:cubicBezTo>
                  <a:pt x="3664077" y="3759148"/>
                  <a:pt x="3672497" y="3723806"/>
                  <a:pt x="3672497" y="3682059"/>
                </a:cubicBezTo>
                <a:cubicBezTo>
                  <a:pt x="3672497" y="3637467"/>
                  <a:pt x="3662061" y="3601176"/>
                  <a:pt x="3641188" y="3573187"/>
                </a:cubicBezTo>
                <a:cubicBezTo>
                  <a:pt x="3620314" y="3545198"/>
                  <a:pt x="3592088" y="3522902"/>
                  <a:pt x="3556509" y="3506298"/>
                </a:cubicBezTo>
                <a:cubicBezTo>
                  <a:pt x="3520930" y="3489694"/>
                  <a:pt x="3480607" y="3476174"/>
                  <a:pt x="3435540" y="3465738"/>
                </a:cubicBezTo>
                <a:cubicBezTo>
                  <a:pt x="3392844" y="3456250"/>
                  <a:pt x="3358451" y="3447355"/>
                  <a:pt x="3332360" y="3439053"/>
                </a:cubicBezTo>
                <a:cubicBezTo>
                  <a:pt x="3306268" y="3430751"/>
                  <a:pt x="3287293" y="3421738"/>
                  <a:pt x="3275433" y="3412013"/>
                </a:cubicBezTo>
                <a:cubicBezTo>
                  <a:pt x="3263574" y="3402288"/>
                  <a:pt x="3257643" y="3391021"/>
                  <a:pt x="3257643" y="3378213"/>
                </a:cubicBezTo>
                <a:cubicBezTo>
                  <a:pt x="3257643" y="3356391"/>
                  <a:pt x="3267013" y="3340736"/>
                  <a:pt x="3285751" y="3331248"/>
                </a:cubicBezTo>
                <a:cubicBezTo>
                  <a:pt x="3304490" y="3321760"/>
                  <a:pt x="3330225" y="3317017"/>
                  <a:pt x="3362958" y="3317017"/>
                </a:cubicBezTo>
                <a:cubicBezTo>
                  <a:pt x="3393319" y="3317017"/>
                  <a:pt x="3419766" y="3323895"/>
                  <a:pt x="3442300" y="3337652"/>
                </a:cubicBezTo>
                <a:cubicBezTo>
                  <a:pt x="3464833" y="3351410"/>
                  <a:pt x="3476100" y="3376078"/>
                  <a:pt x="3476100" y="3411657"/>
                </a:cubicBezTo>
                <a:lnTo>
                  <a:pt x="3651150" y="3411657"/>
                </a:lnTo>
                <a:cubicBezTo>
                  <a:pt x="3651150" y="3368962"/>
                  <a:pt x="3642848" y="3333383"/>
                  <a:pt x="3626245" y="3304920"/>
                </a:cubicBezTo>
                <a:cubicBezTo>
                  <a:pt x="3609641" y="3276456"/>
                  <a:pt x="3587582" y="3253804"/>
                  <a:pt x="3560067" y="3236963"/>
                </a:cubicBezTo>
                <a:cubicBezTo>
                  <a:pt x="3532553" y="3220123"/>
                  <a:pt x="3501717" y="3208144"/>
                  <a:pt x="3467561" y="3201028"/>
                </a:cubicBezTo>
                <a:cubicBezTo>
                  <a:pt x="3433405" y="3193912"/>
                  <a:pt x="3398537" y="3190354"/>
                  <a:pt x="3362958" y="3190354"/>
                </a:cubicBezTo>
                <a:close/>
                <a:moveTo>
                  <a:pt x="2648583" y="3190354"/>
                </a:moveTo>
                <a:cubicBezTo>
                  <a:pt x="2612055" y="3190354"/>
                  <a:pt x="2576357" y="3193912"/>
                  <a:pt x="2541490" y="3201028"/>
                </a:cubicBezTo>
                <a:cubicBezTo>
                  <a:pt x="2506622" y="3208144"/>
                  <a:pt x="2475312" y="3219411"/>
                  <a:pt x="2447561" y="3234828"/>
                </a:cubicBezTo>
                <a:cubicBezTo>
                  <a:pt x="2419809" y="3250246"/>
                  <a:pt x="2397631" y="3270526"/>
                  <a:pt x="2381028" y="3295669"/>
                </a:cubicBezTo>
                <a:cubicBezTo>
                  <a:pt x="2364424" y="3320812"/>
                  <a:pt x="2356122" y="3351410"/>
                  <a:pt x="2356122" y="3387463"/>
                </a:cubicBezTo>
                <a:cubicBezTo>
                  <a:pt x="2356122" y="3433479"/>
                  <a:pt x="2367033" y="3470600"/>
                  <a:pt x="2388855" y="3498826"/>
                </a:cubicBezTo>
                <a:cubicBezTo>
                  <a:pt x="2410677" y="3527052"/>
                  <a:pt x="2440919" y="3549586"/>
                  <a:pt x="2479582" y="3566427"/>
                </a:cubicBezTo>
                <a:cubicBezTo>
                  <a:pt x="2518245" y="3583268"/>
                  <a:pt x="2562244" y="3597618"/>
                  <a:pt x="2611581" y="3609478"/>
                </a:cubicBezTo>
                <a:cubicBezTo>
                  <a:pt x="2670405" y="3622761"/>
                  <a:pt x="2711559" y="3635806"/>
                  <a:pt x="2735041" y="3648615"/>
                </a:cubicBezTo>
                <a:cubicBezTo>
                  <a:pt x="2758523" y="3661423"/>
                  <a:pt x="2770264" y="3680873"/>
                  <a:pt x="2770264" y="3706965"/>
                </a:cubicBezTo>
                <a:cubicBezTo>
                  <a:pt x="2770264" y="3734479"/>
                  <a:pt x="2760302" y="3754048"/>
                  <a:pt x="2740377" y="3765670"/>
                </a:cubicBezTo>
                <a:cubicBezTo>
                  <a:pt x="2720453" y="3777293"/>
                  <a:pt x="2692464" y="3783104"/>
                  <a:pt x="2656410" y="3783104"/>
                </a:cubicBezTo>
                <a:cubicBezTo>
                  <a:pt x="2619883" y="3783104"/>
                  <a:pt x="2587980" y="3775514"/>
                  <a:pt x="2560702" y="3760334"/>
                </a:cubicBezTo>
                <a:cubicBezTo>
                  <a:pt x="2533425" y="3745153"/>
                  <a:pt x="2519787" y="3718113"/>
                  <a:pt x="2519787" y="3679213"/>
                </a:cubicBezTo>
                <a:lnTo>
                  <a:pt x="2344737" y="3679213"/>
                </a:lnTo>
                <a:cubicBezTo>
                  <a:pt x="2344737" y="3723806"/>
                  <a:pt x="2353513" y="3761045"/>
                  <a:pt x="2371065" y="3790932"/>
                </a:cubicBezTo>
                <a:cubicBezTo>
                  <a:pt x="2388618" y="3820818"/>
                  <a:pt x="2412337" y="3844419"/>
                  <a:pt x="2442224" y="3861734"/>
                </a:cubicBezTo>
                <a:cubicBezTo>
                  <a:pt x="2472110" y="3879050"/>
                  <a:pt x="2505555" y="3891265"/>
                  <a:pt x="2542557" y="3898381"/>
                </a:cubicBezTo>
                <a:cubicBezTo>
                  <a:pt x="2579560" y="3905497"/>
                  <a:pt x="2617274" y="3909055"/>
                  <a:pt x="2655699" y="3909055"/>
                </a:cubicBezTo>
                <a:cubicBezTo>
                  <a:pt x="2694599" y="3909055"/>
                  <a:pt x="2732194" y="3905022"/>
                  <a:pt x="2768485" y="3896958"/>
                </a:cubicBezTo>
                <a:cubicBezTo>
                  <a:pt x="2804776" y="3888893"/>
                  <a:pt x="2837034" y="3875966"/>
                  <a:pt x="2865260" y="3858176"/>
                </a:cubicBezTo>
                <a:cubicBezTo>
                  <a:pt x="2893487" y="3840387"/>
                  <a:pt x="2916020" y="3817023"/>
                  <a:pt x="2932861" y="3788085"/>
                </a:cubicBezTo>
                <a:cubicBezTo>
                  <a:pt x="2949702" y="3759148"/>
                  <a:pt x="2958122" y="3723806"/>
                  <a:pt x="2958122" y="3682059"/>
                </a:cubicBezTo>
                <a:cubicBezTo>
                  <a:pt x="2958122" y="3637467"/>
                  <a:pt x="2947686" y="3601176"/>
                  <a:pt x="2926813" y="3573187"/>
                </a:cubicBezTo>
                <a:cubicBezTo>
                  <a:pt x="2905940" y="3545198"/>
                  <a:pt x="2877713" y="3522902"/>
                  <a:pt x="2842134" y="3506298"/>
                </a:cubicBezTo>
                <a:cubicBezTo>
                  <a:pt x="2806555" y="3489694"/>
                  <a:pt x="2766232" y="3476174"/>
                  <a:pt x="2721165" y="3465738"/>
                </a:cubicBezTo>
                <a:cubicBezTo>
                  <a:pt x="2678470" y="3456250"/>
                  <a:pt x="2644077" y="3447355"/>
                  <a:pt x="2617985" y="3439053"/>
                </a:cubicBezTo>
                <a:cubicBezTo>
                  <a:pt x="2591894" y="3430751"/>
                  <a:pt x="2572918" y="3421738"/>
                  <a:pt x="2561058" y="3412013"/>
                </a:cubicBezTo>
                <a:cubicBezTo>
                  <a:pt x="2549199" y="3402288"/>
                  <a:pt x="2543269" y="3391021"/>
                  <a:pt x="2543269" y="3378213"/>
                </a:cubicBezTo>
                <a:cubicBezTo>
                  <a:pt x="2543269" y="3356391"/>
                  <a:pt x="2552638" y="3340736"/>
                  <a:pt x="2571376" y="3331248"/>
                </a:cubicBezTo>
                <a:cubicBezTo>
                  <a:pt x="2590115" y="3321760"/>
                  <a:pt x="2615850" y="3317017"/>
                  <a:pt x="2648583" y="3317017"/>
                </a:cubicBezTo>
                <a:cubicBezTo>
                  <a:pt x="2678944" y="3317017"/>
                  <a:pt x="2705391" y="3323895"/>
                  <a:pt x="2727925" y="3337652"/>
                </a:cubicBezTo>
                <a:cubicBezTo>
                  <a:pt x="2750458" y="3351410"/>
                  <a:pt x="2761725" y="3376078"/>
                  <a:pt x="2761725" y="3411657"/>
                </a:cubicBezTo>
                <a:lnTo>
                  <a:pt x="2936775" y="3411657"/>
                </a:lnTo>
                <a:cubicBezTo>
                  <a:pt x="2936775" y="3368962"/>
                  <a:pt x="2928473" y="3333383"/>
                  <a:pt x="2911869" y="3304920"/>
                </a:cubicBezTo>
                <a:cubicBezTo>
                  <a:pt x="2895266" y="3276456"/>
                  <a:pt x="2873207" y="3253804"/>
                  <a:pt x="2845692" y="3236963"/>
                </a:cubicBezTo>
                <a:cubicBezTo>
                  <a:pt x="2818177" y="3220123"/>
                  <a:pt x="2787342" y="3208144"/>
                  <a:pt x="2753186" y="3201028"/>
                </a:cubicBezTo>
                <a:cubicBezTo>
                  <a:pt x="2719030" y="3193912"/>
                  <a:pt x="2684163" y="3190354"/>
                  <a:pt x="2648583" y="3190354"/>
                </a:cubicBezTo>
                <a:close/>
                <a:moveTo>
                  <a:pt x="8997539" y="3189643"/>
                </a:moveTo>
                <a:cubicBezTo>
                  <a:pt x="8927330" y="3189643"/>
                  <a:pt x="8865778" y="3203756"/>
                  <a:pt x="8812883" y="3231982"/>
                </a:cubicBezTo>
                <a:cubicBezTo>
                  <a:pt x="8759989" y="3260208"/>
                  <a:pt x="8719073" y="3301243"/>
                  <a:pt x="8690135" y="3355086"/>
                </a:cubicBezTo>
                <a:cubicBezTo>
                  <a:pt x="8661197" y="3408929"/>
                  <a:pt x="8646728" y="3474277"/>
                  <a:pt x="8646728" y="3551128"/>
                </a:cubicBezTo>
                <a:cubicBezTo>
                  <a:pt x="8646728" y="3626556"/>
                  <a:pt x="8661197" y="3690835"/>
                  <a:pt x="8690135" y="3743967"/>
                </a:cubicBezTo>
                <a:cubicBezTo>
                  <a:pt x="8719073" y="3797099"/>
                  <a:pt x="8759989" y="3837659"/>
                  <a:pt x="8812883" y="3865648"/>
                </a:cubicBezTo>
                <a:cubicBezTo>
                  <a:pt x="8865778" y="3893637"/>
                  <a:pt x="8927330" y="3907632"/>
                  <a:pt x="8997539" y="3907632"/>
                </a:cubicBezTo>
                <a:cubicBezTo>
                  <a:pt x="9068698" y="3907632"/>
                  <a:pt x="9130724" y="3893637"/>
                  <a:pt x="9183619" y="3865648"/>
                </a:cubicBezTo>
                <a:cubicBezTo>
                  <a:pt x="9236513" y="3837659"/>
                  <a:pt x="9277666" y="3797099"/>
                  <a:pt x="9307079" y="3743967"/>
                </a:cubicBezTo>
                <a:cubicBezTo>
                  <a:pt x="9336491" y="3690835"/>
                  <a:pt x="9351197" y="3626556"/>
                  <a:pt x="9351197" y="3551128"/>
                </a:cubicBezTo>
                <a:cubicBezTo>
                  <a:pt x="9351197" y="3474277"/>
                  <a:pt x="9336491" y="3408929"/>
                  <a:pt x="9307079" y="3355086"/>
                </a:cubicBezTo>
                <a:cubicBezTo>
                  <a:pt x="9277666" y="3301243"/>
                  <a:pt x="9236513" y="3260208"/>
                  <a:pt x="9183619" y="3231982"/>
                </a:cubicBezTo>
                <a:cubicBezTo>
                  <a:pt x="9130724" y="3203756"/>
                  <a:pt x="9068698" y="3189643"/>
                  <a:pt x="8997539" y="3189643"/>
                </a:cubicBezTo>
                <a:close/>
                <a:moveTo>
                  <a:pt x="9476003" y="2938454"/>
                </a:moveTo>
                <a:lnTo>
                  <a:pt x="9476003" y="3654307"/>
                </a:lnTo>
                <a:cubicBezTo>
                  <a:pt x="9476003" y="3711234"/>
                  <a:pt x="9483593" y="3757369"/>
                  <a:pt x="9498774" y="3792711"/>
                </a:cubicBezTo>
                <a:cubicBezTo>
                  <a:pt x="9513954" y="3828053"/>
                  <a:pt x="9540757" y="3854144"/>
                  <a:pt x="9579183" y="3870985"/>
                </a:cubicBezTo>
                <a:cubicBezTo>
                  <a:pt x="9617608" y="3887826"/>
                  <a:pt x="9672163" y="3896246"/>
                  <a:pt x="9742847" y="3896246"/>
                </a:cubicBezTo>
                <a:lnTo>
                  <a:pt x="9791947" y="3896246"/>
                </a:lnTo>
                <a:lnTo>
                  <a:pt x="9791947" y="3748948"/>
                </a:lnTo>
                <a:lnTo>
                  <a:pt x="9748540" y="3748948"/>
                </a:lnTo>
                <a:cubicBezTo>
                  <a:pt x="9712012" y="3748948"/>
                  <a:pt x="9688767" y="3740409"/>
                  <a:pt x="9678805" y="3723331"/>
                </a:cubicBezTo>
                <a:cubicBezTo>
                  <a:pt x="9668843" y="3706253"/>
                  <a:pt x="9663861" y="3679450"/>
                  <a:pt x="9663861" y="3642922"/>
                </a:cubicBezTo>
                <a:lnTo>
                  <a:pt x="9663861" y="2938454"/>
                </a:lnTo>
                <a:close/>
                <a:moveTo>
                  <a:pt x="6986858" y="2938454"/>
                </a:moveTo>
                <a:lnTo>
                  <a:pt x="6986858" y="3896246"/>
                </a:lnTo>
                <a:lnTo>
                  <a:pt x="7175428" y="3896246"/>
                </a:lnTo>
                <a:lnTo>
                  <a:pt x="7175428" y="3529780"/>
                </a:lnTo>
                <a:lnTo>
                  <a:pt x="7456504" y="3896246"/>
                </a:lnTo>
                <a:lnTo>
                  <a:pt x="7671402" y="3896246"/>
                </a:lnTo>
                <a:lnTo>
                  <a:pt x="7376806" y="3521241"/>
                </a:lnTo>
                <a:lnTo>
                  <a:pt x="7644417" y="3209953"/>
                </a:lnTo>
                <a:lnTo>
                  <a:pt x="7644417" y="3346903"/>
                </a:lnTo>
                <a:lnTo>
                  <a:pt x="7759694" y="3346903"/>
                </a:lnTo>
                <a:lnTo>
                  <a:pt x="7759694" y="3654307"/>
                </a:lnTo>
                <a:cubicBezTo>
                  <a:pt x="7759694" y="3711234"/>
                  <a:pt x="7767285" y="3757369"/>
                  <a:pt x="7782465" y="3792711"/>
                </a:cubicBezTo>
                <a:cubicBezTo>
                  <a:pt x="7797645" y="3828053"/>
                  <a:pt x="7824567" y="3854144"/>
                  <a:pt x="7863229" y="3870985"/>
                </a:cubicBezTo>
                <a:cubicBezTo>
                  <a:pt x="7901892" y="3887826"/>
                  <a:pt x="7956328" y="3896246"/>
                  <a:pt x="8026538" y="3896246"/>
                </a:cubicBezTo>
                <a:lnTo>
                  <a:pt x="8099831" y="3896246"/>
                </a:lnTo>
                <a:lnTo>
                  <a:pt x="8099831" y="3750371"/>
                </a:lnTo>
                <a:lnTo>
                  <a:pt x="8032942" y="3750371"/>
                </a:lnTo>
                <a:cubicBezTo>
                  <a:pt x="7996889" y="3750371"/>
                  <a:pt x="7973762" y="3741595"/>
                  <a:pt x="7963563" y="3724043"/>
                </a:cubicBezTo>
                <a:cubicBezTo>
                  <a:pt x="7953364" y="3706490"/>
                  <a:pt x="7948264" y="3679450"/>
                  <a:pt x="7948264" y="3642922"/>
                </a:cubicBezTo>
                <a:lnTo>
                  <a:pt x="7948264" y="3346903"/>
                </a:lnTo>
                <a:lnTo>
                  <a:pt x="8099831" y="3346903"/>
                </a:lnTo>
                <a:lnTo>
                  <a:pt x="8099831" y="3201740"/>
                </a:lnTo>
                <a:lnTo>
                  <a:pt x="7948264" y="3201740"/>
                </a:lnTo>
                <a:lnTo>
                  <a:pt x="7948264" y="3038075"/>
                </a:lnTo>
                <a:lnTo>
                  <a:pt x="7759694" y="3038075"/>
                </a:lnTo>
                <a:lnTo>
                  <a:pt x="7759694" y="3201740"/>
                </a:lnTo>
                <a:lnTo>
                  <a:pt x="7651478" y="3201740"/>
                </a:lnTo>
                <a:lnTo>
                  <a:pt x="7644417" y="3201740"/>
                </a:lnTo>
                <a:lnTo>
                  <a:pt x="7446542" y="3201740"/>
                </a:lnTo>
                <a:lnTo>
                  <a:pt x="7175428" y="3521953"/>
                </a:lnTo>
                <a:lnTo>
                  <a:pt x="7175428" y="2938454"/>
                </a:lnTo>
                <a:close/>
                <a:moveTo>
                  <a:pt x="5818403" y="2938454"/>
                </a:moveTo>
                <a:lnTo>
                  <a:pt x="5818403" y="3654307"/>
                </a:lnTo>
                <a:cubicBezTo>
                  <a:pt x="5818403" y="3711234"/>
                  <a:pt x="5825994" y="3757369"/>
                  <a:pt x="5841174" y="3792711"/>
                </a:cubicBezTo>
                <a:cubicBezTo>
                  <a:pt x="5856355" y="3828053"/>
                  <a:pt x="5883158" y="3854144"/>
                  <a:pt x="5921583" y="3870985"/>
                </a:cubicBezTo>
                <a:cubicBezTo>
                  <a:pt x="5960009" y="3887826"/>
                  <a:pt x="6014563" y="3896246"/>
                  <a:pt x="6085248" y="3896246"/>
                </a:cubicBezTo>
                <a:lnTo>
                  <a:pt x="6134347" y="3896246"/>
                </a:lnTo>
                <a:lnTo>
                  <a:pt x="6134347" y="3748948"/>
                </a:lnTo>
                <a:lnTo>
                  <a:pt x="6090940" y="3748948"/>
                </a:lnTo>
                <a:cubicBezTo>
                  <a:pt x="6054412" y="3748948"/>
                  <a:pt x="6031167" y="3740409"/>
                  <a:pt x="6021205" y="3723331"/>
                </a:cubicBezTo>
                <a:cubicBezTo>
                  <a:pt x="6011243" y="3706253"/>
                  <a:pt x="6006262" y="3679450"/>
                  <a:pt x="6006262" y="3642922"/>
                </a:cubicBezTo>
                <a:lnTo>
                  <a:pt x="6006262" y="2938454"/>
                </a:lnTo>
                <a:close/>
                <a:moveTo>
                  <a:pt x="261394" y="2938454"/>
                </a:moveTo>
                <a:lnTo>
                  <a:pt x="545316" y="3896246"/>
                </a:lnTo>
                <a:lnTo>
                  <a:pt x="754522" y="3896246"/>
                </a:lnTo>
                <a:lnTo>
                  <a:pt x="940246" y="3181104"/>
                </a:lnTo>
                <a:lnTo>
                  <a:pt x="1128104" y="3896246"/>
                </a:lnTo>
                <a:lnTo>
                  <a:pt x="1335887" y="3896246"/>
                </a:lnTo>
                <a:lnTo>
                  <a:pt x="1621944" y="2938454"/>
                </a:lnTo>
                <a:lnTo>
                  <a:pt x="1417719" y="2938454"/>
                </a:lnTo>
                <a:lnTo>
                  <a:pt x="1235553" y="3658577"/>
                </a:lnTo>
                <a:lnTo>
                  <a:pt x="1042714" y="2938454"/>
                </a:lnTo>
                <a:lnTo>
                  <a:pt x="842047" y="2938454"/>
                </a:lnTo>
                <a:lnTo>
                  <a:pt x="650631" y="3658577"/>
                </a:lnTo>
                <a:lnTo>
                  <a:pt x="468465" y="293845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DD1392-2C0D-FB76-D386-BAFC1D4BDD53}"/>
              </a:ext>
            </a:extLst>
          </p:cNvPr>
          <p:cNvSpPr txBox="1"/>
          <p:nvPr/>
        </p:nvSpPr>
        <p:spPr>
          <a:xfrm>
            <a:off x="938212" y="4619625"/>
            <a:ext cx="7948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„Gott machte nur das Wasser, doch der Mensch den Wein“ 	– Victor Hugo </a:t>
            </a:r>
            <a:r>
              <a:rPr lang="de-DE" sz="1200" dirty="0">
                <a:solidFill>
                  <a:schemeClr val="bg1"/>
                </a:solidFill>
              </a:rPr>
              <a:t>(französischer Poet und Autor 1802 - 1885)</a:t>
            </a:r>
          </a:p>
        </p:txBody>
      </p:sp>
    </p:spTree>
    <p:extLst>
      <p:ext uri="{BB962C8B-B14F-4D97-AF65-F5344CB8AC3E}">
        <p14:creationId xmlns:p14="http://schemas.microsoft.com/office/powerpoint/2010/main" val="206265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08458DF-63DA-2374-41EE-1A608098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B65E94-7D49-CC7F-8F16-40D0C4927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471637"/>
            <a:ext cx="1685693" cy="168569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5799E51-2AA4-155F-162B-0C927FDE7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08" y="4194714"/>
            <a:ext cx="2228388" cy="222838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64283A0-BDD1-2902-F9CF-EDFED5E05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142570" y="4355479"/>
            <a:ext cx="1906859" cy="190685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ADA0898-D83B-9F7C-D50E-78D4D6ED7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31" y="4355479"/>
            <a:ext cx="1906861" cy="190686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246606FA-700E-7BCF-03A5-4E1776200C94}"/>
              </a:ext>
            </a:extLst>
          </p:cNvPr>
          <p:cNvSpPr txBox="1"/>
          <p:nvPr/>
        </p:nvSpPr>
        <p:spPr>
          <a:xfrm>
            <a:off x="166255" y="6517440"/>
            <a:ext cx="3043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/>
              </a:rPr>
              <a:t>Icons made by Freepikfrom </a:t>
            </a:r>
            <a:r>
              <a:rPr lang="en-US" sz="1000" dirty="0">
                <a:solidFill>
                  <a:schemeClr val="bg1"/>
                </a:solidFill>
                <a:effectLst/>
                <a:hlinkClick r:id="rId8" tooltip="https://www.flaticon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de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9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Die größten Chemieparks in Deutschland">
            <a:extLst>
              <a:ext uri="{FF2B5EF4-FFF2-40B4-BE49-F238E27FC236}">
                <a16:creationId xmlns:a16="http://schemas.microsoft.com/office/drawing/2014/main" id="{2D85B84B-DDD9-CB06-57F5-328CA489C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2A4C6775-DAE2-01EB-7BC1-E278688A5395}"/>
              </a:ext>
            </a:extLst>
          </p:cNvPr>
          <p:cNvSpPr/>
          <p:nvPr/>
        </p:nvSpPr>
        <p:spPr>
          <a:xfrm>
            <a:off x="1481619" y="212342"/>
            <a:ext cx="8110290" cy="6400925"/>
          </a:xfrm>
          <a:custGeom>
            <a:avLst/>
            <a:gdLst>
              <a:gd name="connsiteX0" fmla="*/ 2536199 w 8110290"/>
              <a:gd name="connsiteY0" fmla="*/ 6022203 h 6400925"/>
              <a:gd name="connsiteX1" fmla="*/ 1187690 w 8110290"/>
              <a:gd name="connsiteY1" fmla="*/ 5449549 h 6400925"/>
              <a:gd name="connsiteX2" fmla="*/ 1409363 w 8110290"/>
              <a:gd name="connsiteY2" fmla="*/ 4378131 h 6400925"/>
              <a:gd name="connsiteX3" fmla="*/ 23908 w 8110290"/>
              <a:gd name="connsiteY3" fmla="*/ 3158931 h 6400925"/>
              <a:gd name="connsiteX4" fmla="*/ 513436 w 8110290"/>
              <a:gd name="connsiteY4" fmla="*/ 2133694 h 6400925"/>
              <a:gd name="connsiteX5" fmla="*/ 273290 w 8110290"/>
              <a:gd name="connsiteY5" fmla="*/ 803658 h 6400925"/>
              <a:gd name="connsiteX6" fmla="*/ 1824999 w 8110290"/>
              <a:gd name="connsiteY6" fmla="*/ 424967 h 6400925"/>
              <a:gd name="connsiteX7" fmla="*/ 4115617 w 8110290"/>
              <a:gd name="connsiteY7" fmla="*/ 94 h 6400925"/>
              <a:gd name="connsiteX8" fmla="*/ 5103908 w 8110290"/>
              <a:gd name="connsiteY8" fmla="*/ 461913 h 6400925"/>
              <a:gd name="connsiteX9" fmla="*/ 7062017 w 8110290"/>
              <a:gd name="connsiteY9" fmla="*/ 138640 h 6400925"/>
              <a:gd name="connsiteX10" fmla="*/ 7865581 w 8110290"/>
              <a:gd name="connsiteY10" fmla="*/ 969913 h 6400925"/>
              <a:gd name="connsiteX11" fmla="*/ 7505363 w 8110290"/>
              <a:gd name="connsiteY11" fmla="*/ 1801185 h 6400925"/>
              <a:gd name="connsiteX12" fmla="*/ 8068781 w 8110290"/>
              <a:gd name="connsiteY12" fmla="*/ 3011149 h 6400925"/>
              <a:gd name="connsiteX13" fmla="*/ 7985654 w 8110290"/>
              <a:gd name="connsiteY13" fmla="*/ 4165694 h 6400925"/>
              <a:gd name="connsiteX14" fmla="*/ 7329872 w 8110290"/>
              <a:gd name="connsiteY14" fmla="*/ 4701403 h 6400925"/>
              <a:gd name="connsiteX15" fmla="*/ 7791690 w 8110290"/>
              <a:gd name="connsiteY15" fmla="*/ 5246349 h 6400925"/>
              <a:gd name="connsiteX16" fmla="*/ 6877290 w 8110290"/>
              <a:gd name="connsiteY16" fmla="*/ 5698931 h 6400925"/>
              <a:gd name="connsiteX17" fmla="*/ 6711036 w 8110290"/>
              <a:gd name="connsiteY17" fmla="*/ 6234640 h 6400925"/>
              <a:gd name="connsiteX18" fmla="*/ 4808345 w 8110290"/>
              <a:gd name="connsiteY18" fmla="*/ 5994494 h 6400925"/>
              <a:gd name="connsiteX19" fmla="*/ 3829290 w 8110290"/>
              <a:gd name="connsiteY19" fmla="*/ 6400894 h 6400925"/>
              <a:gd name="connsiteX20" fmla="*/ 2536199 w 8110290"/>
              <a:gd name="connsiteY20" fmla="*/ 6022203 h 6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10290" h="6400925">
                <a:moveTo>
                  <a:pt x="2536199" y="6022203"/>
                </a:moveTo>
                <a:cubicBezTo>
                  <a:pt x="2095932" y="5863646"/>
                  <a:pt x="1375496" y="5723561"/>
                  <a:pt x="1187690" y="5449549"/>
                </a:cubicBezTo>
                <a:cubicBezTo>
                  <a:pt x="999884" y="5175537"/>
                  <a:pt x="1603327" y="4759901"/>
                  <a:pt x="1409363" y="4378131"/>
                </a:cubicBezTo>
                <a:cubicBezTo>
                  <a:pt x="1215399" y="3996361"/>
                  <a:pt x="173229" y="3533004"/>
                  <a:pt x="23908" y="3158931"/>
                </a:cubicBezTo>
                <a:cubicBezTo>
                  <a:pt x="-125413" y="2784858"/>
                  <a:pt x="471872" y="2526240"/>
                  <a:pt x="513436" y="2133694"/>
                </a:cubicBezTo>
                <a:cubicBezTo>
                  <a:pt x="555000" y="1741148"/>
                  <a:pt x="54696" y="1088446"/>
                  <a:pt x="273290" y="803658"/>
                </a:cubicBezTo>
                <a:cubicBezTo>
                  <a:pt x="491884" y="518870"/>
                  <a:pt x="1184611" y="558894"/>
                  <a:pt x="1824999" y="424967"/>
                </a:cubicBezTo>
                <a:cubicBezTo>
                  <a:pt x="2465387" y="291040"/>
                  <a:pt x="3569132" y="-6064"/>
                  <a:pt x="4115617" y="94"/>
                </a:cubicBezTo>
                <a:cubicBezTo>
                  <a:pt x="4662102" y="6252"/>
                  <a:pt x="4612841" y="438822"/>
                  <a:pt x="5103908" y="461913"/>
                </a:cubicBezTo>
                <a:cubicBezTo>
                  <a:pt x="5594975" y="485004"/>
                  <a:pt x="6601738" y="53973"/>
                  <a:pt x="7062017" y="138640"/>
                </a:cubicBezTo>
                <a:cubicBezTo>
                  <a:pt x="7522296" y="223307"/>
                  <a:pt x="7791690" y="692822"/>
                  <a:pt x="7865581" y="969913"/>
                </a:cubicBezTo>
                <a:cubicBezTo>
                  <a:pt x="7939472" y="1247004"/>
                  <a:pt x="7471496" y="1460979"/>
                  <a:pt x="7505363" y="1801185"/>
                </a:cubicBezTo>
                <a:cubicBezTo>
                  <a:pt x="7539230" y="2141391"/>
                  <a:pt x="7988733" y="2617064"/>
                  <a:pt x="8068781" y="3011149"/>
                </a:cubicBezTo>
                <a:cubicBezTo>
                  <a:pt x="8148829" y="3405234"/>
                  <a:pt x="8108805" y="3883985"/>
                  <a:pt x="7985654" y="4165694"/>
                </a:cubicBezTo>
                <a:cubicBezTo>
                  <a:pt x="7862503" y="4447403"/>
                  <a:pt x="7362199" y="4521294"/>
                  <a:pt x="7329872" y="4701403"/>
                </a:cubicBezTo>
                <a:cubicBezTo>
                  <a:pt x="7297545" y="4881512"/>
                  <a:pt x="7867120" y="5080094"/>
                  <a:pt x="7791690" y="5246349"/>
                </a:cubicBezTo>
                <a:cubicBezTo>
                  <a:pt x="7716260" y="5412604"/>
                  <a:pt x="7057399" y="5534216"/>
                  <a:pt x="6877290" y="5698931"/>
                </a:cubicBezTo>
                <a:cubicBezTo>
                  <a:pt x="6697181" y="5863646"/>
                  <a:pt x="7055860" y="6185380"/>
                  <a:pt x="6711036" y="6234640"/>
                </a:cubicBezTo>
                <a:cubicBezTo>
                  <a:pt x="6366212" y="6283901"/>
                  <a:pt x="5288636" y="5966785"/>
                  <a:pt x="4808345" y="5994494"/>
                </a:cubicBezTo>
                <a:cubicBezTo>
                  <a:pt x="4328054" y="6022203"/>
                  <a:pt x="4207981" y="6397815"/>
                  <a:pt x="3829290" y="6400894"/>
                </a:cubicBezTo>
                <a:cubicBezTo>
                  <a:pt x="3450599" y="6403973"/>
                  <a:pt x="2976466" y="6180760"/>
                  <a:pt x="2536199" y="602220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441BDF8-645D-68D9-231D-AA72F871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24" y="4431145"/>
            <a:ext cx="1302327" cy="13023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D090BB-3E0D-9886-3E12-CAA9FE31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694" y="4413660"/>
            <a:ext cx="942109" cy="94210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F13D13B-A63A-C631-5075-2DA1E7B76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359" y="2939471"/>
            <a:ext cx="1302327" cy="13023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925D32-C270-AB62-458E-899C9BA6D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309" y="587418"/>
            <a:ext cx="1467206" cy="146720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D0CC509-5D43-8856-97D0-6440EE071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3637" y="1506214"/>
            <a:ext cx="1302327" cy="130232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9037260-EB8D-FBDC-223F-E1140F1EB7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7588" y="1519381"/>
            <a:ext cx="1096821" cy="109682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DDFDC39-0E37-5A96-7AD9-7AC84A8911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95679">
            <a:off x="3526274" y="1216146"/>
            <a:ext cx="472111" cy="47211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CD0CC84-0A13-77ED-ED71-80F8C73A5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960008">
            <a:off x="6229932" y="1191662"/>
            <a:ext cx="472111" cy="47211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58C2AC6-7E03-948E-9060-6F98A5640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542906">
            <a:off x="8100191" y="2197924"/>
            <a:ext cx="472111" cy="47211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78054C7-5ADA-9469-908C-A55664CCE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59203">
            <a:off x="7744031" y="4504753"/>
            <a:ext cx="472111" cy="47211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C7A20E9-D8E6-2A97-3D11-2026CE63DB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051146">
            <a:off x="5245431" y="5106969"/>
            <a:ext cx="472111" cy="47211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00E05A9-A4B4-BCED-3A09-56D3CD678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9694" y="2616202"/>
            <a:ext cx="612729" cy="61272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3D34FC8-5571-CA08-2106-33A751BF29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549505">
            <a:off x="4018587" y="3622710"/>
            <a:ext cx="472111" cy="47211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512A66AC-47F0-CF9B-973F-7118FE0239DA}"/>
              </a:ext>
            </a:extLst>
          </p:cNvPr>
          <p:cNvSpPr txBox="1"/>
          <p:nvPr/>
        </p:nvSpPr>
        <p:spPr>
          <a:xfrm>
            <a:off x="4496180" y="3228138"/>
            <a:ext cx="8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Heute</a:t>
            </a:r>
          </a:p>
        </p:txBody>
      </p:sp>
    </p:spTree>
    <p:extLst>
      <p:ext uri="{BB962C8B-B14F-4D97-AF65-F5344CB8AC3E}">
        <p14:creationId xmlns:p14="http://schemas.microsoft.com/office/powerpoint/2010/main" val="38752093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A20737B-4B2C-57A2-21BC-F5A7A96EB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1C3D2D6B-89F9-E647-03D4-85FB5BF6D0D4}"/>
              </a:ext>
            </a:extLst>
          </p:cNvPr>
          <p:cNvSpPr/>
          <p:nvPr/>
        </p:nvSpPr>
        <p:spPr>
          <a:xfrm>
            <a:off x="1349296" y="155406"/>
            <a:ext cx="8968475" cy="6552946"/>
          </a:xfrm>
          <a:custGeom>
            <a:avLst/>
            <a:gdLst>
              <a:gd name="connsiteX0" fmla="*/ 1817650 w 8968475"/>
              <a:gd name="connsiteY0" fmla="*/ 6100428 h 6552946"/>
              <a:gd name="connsiteX1" fmla="*/ 747133 w 8968475"/>
              <a:gd name="connsiteY1" fmla="*/ 5409053 h 6552946"/>
              <a:gd name="connsiteX2" fmla="*/ 1215484 w 8968475"/>
              <a:gd name="connsiteY2" fmla="*/ 4450048 h 6552946"/>
              <a:gd name="connsiteX3" fmla="*/ 2 w 8968475"/>
              <a:gd name="connsiteY3" fmla="*/ 3111901 h 6552946"/>
              <a:gd name="connsiteX4" fmla="*/ 1226636 w 8968475"/>
              <a:gd name="connsiteY4" fmla="*/ 1907570 h 6552946"/>
              <a:gd name="connsiteX5" fmla="*/ 468353 w 8968475"/>
              <a:gd name="connsiteY5" fmla="*/ 803599 h 6552946"/>
              <a:gd name="connsiteX6" fmla="*/ 2141036 w 8968475"/>
              <a:gd name="connsiteY6" fmla="*/ 669784 h 6552946"/>
              <a:gd name="connsiteX7" fmla="*/ 2877016 w 8968475"/>
              <a:gd name="connsiteY7" fmla="*/ 89921 h 6552946"/>
              <a:gd name="connsiteX8" fmla="*/ 4014441 w 8968475"/>
              <a:gd name="connsiteY8" fmla="*/ 223735 h 6552946"/>
              <a:gd name="connsiteX9" fmla="*/ 5386041 w 8968475"/>
              <a:gd name="connsiteY9" fmla="*/ 711 h 6552946"/>
              <a:gd name="connsiteX10" fmla="*/ 5943602 w 8968475"/>
              <a:gd name="connsiteY10" fmla="*/ 312945 h 6552946"/>
              <a:gd name="connsiteX11" fmla="*/ 7337504 w 8968475"/>
              <a:gd name="connsiteY11" fmla="*/ 223735 h 6552946"/>
              <a:gd name="connsiteX12" fmla="*/ 7805855 w 8968475"/>
              <a:gd name="connsiteY12" fmla="*/ 1216194 h 6552946"/>
              <a:gd name="connsiteX13" fmla="*/ 8764860 w 8968475"/>
              <a:gd name="connsiteY13" fmla="*/ 1238496 h 6552946"/>
              <a:gd name="connsiteX14" fmla="*/ 8408021 w 8968475"/>
              <a:gd name="connsiteY14" fmla="*/ 2409374 h 6552946"/>
              <a:gd name="connsiteX15" fmla="*/ 8965582 w 8968475"/>
              <a:gd name="connsiteY15" fmla="*/ 3212262 h 6552946"/>
              <a:gd name="connsiteX16" fmla="*/ 8118089 w 8968475"/>
              <a:gd name="connsiteY16" fmla="*/ 4539257 h 6552946"/>
              <a:gd name="connsiteX17" fmla="*/ 8831767 w 8968475"/>
              <a:gd name="connsiteY17" fmla="*/ 5542867 h 6552946"/>
              <a:gd name="connsiteX18" fmla="*/ 7582831 w 8968475"/>
              <a:gd name="connsiteY18" fmla="*/ 6078126 h 6552946"/>
              <a:gd name="connsiteX19" fmla="*/ 6891455 w 8968475"/>
              <a:gd name="connsiteY19" fmla="*/ 5620926 h 6552946"/>
              <a:gd name="connsiteX20" fmla="*/ 6724187 w 8968475"/>
              <a:gd name="connsiteY20" fmla="*/ 6513023 h 6552946"/>
              <a:gd name="connsiteX21" fmla="*/ 5765182 w 8968475"/>
              <a:gd name="connsiteY21" fmla="*/ 6412662 h 6552946"/>
              <a:gd name="connsiteX22" fmla="*/ 4516245 w 8968475"/>
              <a:gd name="connsiteY22" fmla="*/ 6546477 h 6552946"/>
              <a:gd name="connsiteX23" fmla="*/ 3702206 w 8968475"/>
              <a:gd name="connsiteY23" fmla="*/ 6211940 h 6552946"/>
              <a:gd name="connsiteX24" fmla="*/ 2743202 w 8968475"/>
              <a:gd name="connsiteY24" fmla="*/ 6434965 h 6552946"/>
              <a:gd name="connsiteX25" fmla="*/ 2520177 w 8968475"/>
              <a:gd name="connsiteY25" fmla="*/ 5520565 h 6552946"/>
              <a:gd name="connsiteX26" fmla="*/ 1817650 w 8968475"/>
              <a:gd name="connsiteY26" fmla="*/ 6100428 h 655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968475" h="6552946">
                <a:moveTo>
                  <a:pt x="1817650" y="6100428"/>
                </a:moveTo>
                <a:cubicBezTo>
                  <a:pt x="1522143" y="6081843"/>
                  <a:pt x="847494" y="5684116"/>
                  <a:pt x="747133" y="5409053"/>
                </a:cubicBezTo>
                <a:cubicBezTo>
                  <a:pt x="646772" y="5133990"/>
                  <a:pt x="1340006" y="4832907"/>
                  <a:pt x="1215484" y="4450048"/>
                </a:cubicBezTo>
                <a:cubicBezTo>
                  <a:pt x="1090962" y="4067189"/>
                  <a:pt x="-1857" y="3535647"/>
                  <a:pt x="2" y="3111901"/>
                </a:cubicBezTo>
                <a:cubicBezTo>
                  <a:pt x="1861" y="2688155"/>
                  <a:pt x="1148578" y="2292287"/>
                  <a:pt x="1226636" y="1907570"/>
                </a:cubicBezTo>
                <a:cubicBezTo>
                  <a:pt x="1304694" y="1522853"/>
                  <a:pt x="315953" y="1009897"/>
                  <a:pt x="468353" y="803599"/>
                </a:cubicBezTo>
                <a:cubicBezTo>
                  <a:pt x="620753" y="597301"/>
                  <a:pt x="1739592" y="788730"/>
                  <a:pt x="2141036" y="669784"/>
                </a:cubicBezTo>
                <a:cubicBezTo>
                  <a:pt x="2542480" y="550838"/>
                  <a:pt x="2564782" y="164262"/>
                  <a:pt x="2877016" y="89921"/>
                </a:cubicBezTo>
                <a:cubicBezTo>
                  <a:pt x="3189250" y="15580"/>
                  <a:pt x="3596270" y="238603"/>
                  <a:pt x="4014441" y="223735"/>
                </a:cubicBezTo>
                <a:cubicBezTo>
                  <a:pt x="4432612" y="208867"/>
                  <a:pt x="5064514" y="-14157"/>
                  <a:pt x="5386041" y="711"/>
                </a:cubicBezTo>
                <a:cubicBezTo>
                  <a:pt x="5707568" y="15579"/>
                  <a:pt x="5618358" y="275774"/>
                  <a:pt x="5943602" y="312945"/>
                </a:cubicBezTo>
                <a:cubicBezTo>
                  <a:pt x="6268846" y="350116"/>
                  <a:pt x="7027129" y="73194"/>
                  <a:pt x="7337504" y="223735"/>
                </a:cubicBezTo>
                <a:cubicBezTo>
                  <a:pt x="7647879" y="374276"/>
                  <a:pt x="7567962" y="1047067"/>
                  <a:pt x="7805855" y="1216194"/>
                </a:cubicBezTo>
                <a:cubicBezTo>
                  <a:pt x="8043748" y="1385321"/>
                  <a:pt x="8664499" y="1039633"/>
                  <a:pt x="8764860" y="1238496"/>
                </a:cubicBezTo>
                <a:cubicBezTo>
                  <a:pt x="8865221" y="1437359"/>
                  <a:pt x="8374567" y="2080413"/>
                  <a:pt x="8408021" y="2409374"/>
                </a:cubicBezTo>
                <a:cubicBezTo>
                  <a:pt x="8441475" y="2738335"/>
                  <a:pt x="9013904" y="2857282"/>
                  <a:pt x="8965582" y="3212262"/>
                </a:cubicBezTo>
                <a:cubicBezTo>
                  <a:pt x="8917260" y="3567242"/>
                  <a:pt x="8140391" y="4150823"/>
                  <a:pt x="8118089" y="4539257"/>
                </a:cubicBezTo>
                <a:cubicBezTo>
                  <a:pt x="8095787" y="4927691"/>
                  <a:pt x="8920977" y="5286389"/>
                  <a:pt x="8831767" y="5542867"/>
                </a:cubicBezTo>
                <a:cubicBezTo>
                  <a:pt x="8742557" y="5799345"/>
                  <a:pt x="7906216" y="6065116"/>
                  <a:pt x="7582831" y="6078126"/>
                </a:cubicBezTo>
                <a:cubicBezTo>
                  <a:pt x="7259446" y="6091136"/>
                  <a:pt x="7034562" y="5548443"/>
                  <a:pt x="6891455" y="5620926"/>
                </a:cubicBezTo>
                <a:cubicBezTo>
                  <a:pt x="6748348" y="5693409"/>
                  <a:pt x="6911899" y="6381067"/>
                  <a:pt x="6724187" y="6513023"/>
                </a:cubicBezTo>
                <a:cubicBezTo>
                  <a:pt x="6536475" y="6644979"/>
                  <a:pt x="6133172" y="6407086"/>
                  <a:pt x="5765182" y="6412662"/>
                </a:cubicBezTo>
                <a:cubicBezTo>
                  <a:pt x="5397192" y="6418238"/>
                  <a:pt x="4860074" y="6579931"/>
                  <a:pt x="4516245" y="6546477"/>
                </a:cubicBezTo>
                <a:cubicBezTo>
                  <a:pt x="4172416" y="6513023"/>
                  <a:pt x="3997713" y="6230525"/>
                  <a:pt x="3702206" y="6211940"/>
                </a:cubicBezTo>
                <a:cubicBezTo>
                  <a:pt x="3406699" y="6193355"/>
                  <a:pt x="2940207" y="6550194"/>
                  <a:pt x="2743202" y="6434965"/>
                </a:cubicBezTo>
                <a:cubicBezTo>
                  <a:pt x="2546197" y="6319736"/>
                  <a:pt x="2676294" y="5576321"/>
                  <a:pt x="2520177" y="5520565"/>
                </a:cubicBezTo>
                <a:cubicBezTo>
                  <a:pt x="2364060" y="5464809"/>
                  <a:pt x="2113157" y="6119013"/>
                  <a:pt x="1817650" y="6100428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Grafiken, Logo, Symbol, Stoppschild enthält.&#10;&#10;Automatisch generierte Beschreibung">
            <a:extLst>
              <a:ext uri="{FF2B5EF4-FFF2-40B4-BE49-F238E27FC236}">
                <a16:creationId xmlns:a16="http://schemas.microsoft.com/office/drawing/2014/main" id="{71AB89A0-A3B0-07B6-3272-1238F2AF4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0333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59F175-56AF-C2CA-1747-0B121A69D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42" y="428393"/>
            <a:ext cx="1137424" cy="11374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7818B2F-0843-1FB2-34BA-B0A26B834CC6}"/>
              </a:ext>
            </a:extLst>
          </p:cNvPr>
          <p:cNvSpPr txBox="1"/>
          <p:nvPr/>
        </p:nvSpPr>
        <p:spPr>
          <a:xfrm>
            <a:off x="2087137" y="643162"/>
            <a:ext cx="6791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- Der Gemeinsamkeiten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ACE93BC-FD25-C008-5069-B6269F582726}"/>
              </a:ext>
            </a:extLst>
          </p:cNvPr>
          <p:cNvSpPr txBox="1"/>
          <p:nvPr/>
        </p:nvSpPr>
        <p:spPr>
          <a:xfrm>
            <a:off x="1237673" y="2336800"/>
            <a:ext cx="9947563" cy="2510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Prinzip: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 dirty="0"/>
              <a:t>Wir wählen gemeinsam eine bekannte Person des öffentlichen Raums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 dirty="0"/>
              <a:t>Untereinander suchen wir zuerst Dinge, die uns miteinander verbinden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 dirty="0"/>
              <a:t>Daraufhin machen wir Schnittpunkten zwischen der bekannten Person und uns selbst ausfindig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 dirty="0"/>
              <a:t>Abschließend ermitteln wir eine Gemeinsamkeit die wir alle drei teilen</a:t>
            </a:r>
          </a:p>
        </p:txBody>
      </p:sp>
    </p:spTree>
    <p:extLst>
      <p:ext uri="{BB962C8B-B14F-4D97-AF65-F5344CB8AC3E}">
        <p14:creationId xmlns:p14="http://schemas.microsoft.com/office/powerpoint/2010/main" val="53956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05D7925-2193-E502-798D-679F0148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6" y="643466"/>
            <a:ext cx="5571067" cy="494459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3DFE035-8241-A24F-C728-EF58CC310D0E}"/>
              </a:ext>
            </a:extLst>
          </p:cNvPr>
          <p:cNvSpPr txBox="1"/>
          <p:nvPr/>
        </p:nvSpPr>
        <p:spPr>
          <a:xfrm>
            <a:off x="4506950" y="245327"/>
            <a:ext cx="317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Bekannte Person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495A12-9A08-2117-7CA4-366CB0CA9BC7}"/>
              </a:ext>
            </a:extLst>
          </p:cNvPr>
          <p:cNvSpPr txBox="1"/>
          <p:nvPr/>
        </p:nvSpPr>
        <p:spPr>
          <a:xfrm>
            <a:off x="1376218" y="5588061"/>
            <a:ext cx="167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Miriam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5EC9C7-3EC0-92BC-4201-1101D5C27912}"/>
              </a:ext>
            </a:extLst>
          </p:cNvPr>
          <p:cNvSpPr txBox="1"/>
          <p:nvPr/>
        </p:nvSpPr>
        <p:spPr>
          <a:xfrm>
            <a:off x="9144000" y="5588061"/>
            <a:ext cx="167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Simon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B6FBDF1-60DA-BE4E-ED30-512783EA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52899">
            <a:off x="3070366" y="1825629"/>
            <a:ext cx="1960102" cy="19601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35BDFFA-72DA-5C65-561A-961B197A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71216">
            <a:off x="7149865" y="1823564"/>
            <a:ext cx="1960102" cy="19601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20C908-728C-6192-9838-4DE913A83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49" y="4806724"/>
            <a:ext cx="1960102" cy="19601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6ECD8DF-F081-B766-C2B9-8622F3880115}"/>
              </a:ext>
            </a:extLst>
          </p:cNvPr>
          <p:cNvSpPr txBox="1"/>
          <p:nvPr/>
        </p:nvSpPr>
        <p:spPr>
          <a:xfrm>
            <a:off x="471055" y="429993"/>
            <a:ext cx="222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Gemeinsamkeit: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0B46D18-A745-BA5D-F6D0-D59F30E87783}"/>
              </a:ext>
            </a:extLst>
          </p:cNvPr>
          <p:cNvSpPr txBox="1"/>
          <p:nvPr/>
        </p:nvSpPr>
        <p:spPr>
          <a:xfrm>
            <a:off x="9494982" y="429993"/>
            <a:ext cx="222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Gemeinsamkeit: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9782BA-A56E-47F9-8824-45D7E1663D8D}"/>
              </a:ext>
            </a:extLst>
          </p:cNvPr>
          <p:cNvSpPr txBox="1"/>
          <p:nvPr/>
        </p:nvSpPr>
        <p:spPr>
          <a:xfrm>
            <a:off x="3759198" y="6241016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Gemeinsamkeit: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63AE31E-E8AC-1064-533D-E5BA5955B2DB}"/>
              </a:ext>
            </a:extLst>
          </p:cNvPr>
          <p:cNvSpPr txBox="1"/>
          <p:nvPr/>
        </p:nvSpPr>
        <p:spPr>
          <a:xfrm>
            <a:off x="5213427" y="3059668"/>
            <a:ext cx="186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Gemeinsamkeit: </a:t>
            </a:r>
          </a:p>
        </p:txBody>
      </p:sp>
    </p:spTree>
    <p:extLst>
      <p:ext uri="{BB962C8B-B14F-4D97-AF65-F5344CB8AC3E}">
        <p14:creationId xmlns:p14="http://schemas.microsoft.com/office/powerpoint/2010/main" val="2213969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Breitbild</PresentationFormat>
  <Paragraphs>17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Symbol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Maege, Simon</dc:creator>
  <cp:lastModifiedBy>Maege, Simon</cp:lastModifiedBy>
  <cp:revision>2</cp:revision>
  <dcterms:created xsi:type="dcterms:W3CDTF">2024-08-29T14:00:36Z</dcterms:created>
  <dcterms:modified xsi:type="dcterms:W3CDTF">2024-08-30T09:24:29Z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6791f77-3d39-4d72-9277-ac879ec799ed_Enabled">
    <vt:lpwstr>true</vt:lpwstr>
  </property>
  <property fmtid="{D5CDD505-2E9C-101B-9397-08002B2CF9AE}" pid="3" name="MSIP_Label_36791f77-3d39-4d72-9277-ac879ec799ed_SetDate">
    <vt:lpwstr>2024-08-29T15:48:10Z</vt:lpwstr>
  </property>
  <property fmtid="{D5CDD505-2E9C-101B-9397-08002B2CF9AE}" pid="4" name="MSIP_Label_36791f77-3d39-4d72-9277-ac879ec799ed_Method">
    <vt:lpwstr>Standard</vt:lpwstr>
  </property>
  <property fmtid="{D5CDD505-2E9C-101B-9397-08002B2CF9AE}" pid="5" name="MSIP_Label_36791f77-3d39-4d72-9277-ac879ec799ed_Name">
    <vt:lpwstr>restricted-default</vt:lpwstr>
  </property>
  <property fmtid="{D5CDD505-2E9C-101B-9397-08002B2CF9AE}" pid="6" name="MSIP_Label_36791f77-3d39-4d72-9277-ac879ec799ed_SiteId">
    <vt:lpwstr>254ba93e-1f6f-48f3-90e6-e2766664b477</vt:lpwstr>
  </property>
  <property fmtid="{D5CDD505-2E9C-101B-9397-08002B2CF9AE}" pid="7" name="MSIP_Label_36791f77-3d39-4d72-9277-ac879ec799ed_ActionId">
    <vt:lpwstr>51d5e6e8-2bbc-4a89-8b34-4964387a88c8</vt:lpwstr>
  </property>
  <property fmtid="{D5CDD505-2E9C-101B-9397-08002B2CF9AE}" pid="8" name="MSIP_Label_36791f77-3d39-4d72-9277-ac879ec799ed_ContentBits">
    <vt:lpwstr>0</vt:lpwstr>
  </property>
</Properties>
</file>